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7"/>
  </p:notesMasterIdLst>
  <p:sldIdLst>
    <p:sldId id="266" r:id="rId5"/>
    <p:sldId id="256" r:id="rId6"/>
    <p:sldId id="269" r:id="rId7"/>
    <p:sldId id="268" r:id="rId8"/>
    <p:sldId id="257" r:id="rId9"/>
    <p:sldId id="270" r:id="rId10"/>
    <p:sldId id="271" r:id="rId11"/>
    <p:sldId id="290" r:id="rId12"/>
    <p:sldId id="274" r:id="rId13"/>
    <p:sldId id="273" r:id="rId14"/>
    <p:sldId id="275" r:id="rId15"/>
    <p:sldId id="276" r:id="rId16"/>
    <p:sldId id="277" r:id="rId17"/>
    <p:sldId id="296" r:id="rId18"/>
    <p:sldId id="278" r:id="rId19"/>
    <p:sldId id="279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91" r:id="rId28"/>
    <p:sldId id="292" r:id="rId29"/>
    <p:sldId id="293" r:id="rId30"/>
    <p:sldId id="294" r:id="rId31"/>
    <p:sldId id="295" r:id="rId32"/>
    <p:sldId id="297" r:id="rId33"/>
    <p:sldId id="264" r:id="rId34"/>
    <p:sldId id="299" r:id="rId35"/>
    <p:sldId id="300" r:id="rId36"/>
    <p:sldId id="301" r:id="rId37"/>
    <p:sldId id="302" r:id="rId38"/>
    <p:sldId id="303" r:id="rId39"/>
    <p:sldId id="304" r:id="rId40"/>
    <p:sldId id="263" r:id="rId41"/>
    <p:sldId id="258" r:id="rId42"/>
    <p:sldId id="259" r:id="rId43"/>
    <p:sldId id="260" r:id="rId44"/>
    <p:sldId id="261" r:id="rId45"/>
    <p:sldId id="262" r:id="rId4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31ABA5F1-DEF8-479A-ACE5-53FA8F58E31A}">
          <p14:sldIdLst>
            <p14:sldId id="266"/>
            <p14:sldId id="256"/>
            <p14:sldId id="269"/>
            <p14:sldId id="268"/>
            <p14:sldId id="257"/>
            <p14:sldId id="270"/>
            <p14:sldId id="271"/>
            <p14:sldId id="290"/>
            <p14:sldId id="274"/>
            <p14:sldId id="273"/>
            <p14:sldId id="275"/>
            <p14:sldId id="276"/>
            <p14:sldId id="277"/>
            <p14:sldId id="296"/>
            <p14:sldId id="278"/>
            <p14:sldId id="279"/>
            <p14:sldId id="281"/>
            <p14:sldId id="282"/>
            <p14:sldId id="283"/>
            <p14:sldId id="284"/>
            <p14:sldId id="285"/>
            <p14:sldId id="286"/>
            <p14:sldId id="287"/>
            <p14:sldId id="291"/>
            <p14:sldId id="292"/>
            <p14:sldId id="293"/>
            <p14:sldId id="294"/>
            <p14:sldId id="295"/>
            <p14:sldId id="297"/>
            <p14:sldId id="264"/>
            <p14:sldId id="299"/>
            <p14:sldId id="300"/>
            <p14:sldId id="301"/>
            <p14:sldId id="302"/>
            <p14:sldId id="303"/>
            <p14:sldId id="304"/>
            <p14:sldId id="263"/>
          </p14:sldIdLst>
        </p14:section>
        <p14:section name="Instruções" id="{1A004FA2-6806-4907-A0D6-9128BD409FC6}">
          <p14:sldIdLst>
            <p14:sldId id="258"/>
            <p14:sldId id="259"/>
            <p14:sldId id="260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0B2A61-5851-9640-B06F-7AF379BDBCB2}" v="774" dt="2024-06-05T23:41:40.7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56" autoAdjust="0"/>
    <p:restoredTop sz="94674"/>
  </p:normalViewPr>
  <p:slideViewPr>
    <p:cSldViewPr snapToGrid="0">
      <p:cViewPr>
        <p:scale>
          <a:sx n="105" d="100"/>
          <a:sy n="105" d="100"/>
        </p:scale>
        <p:origin x="92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uricio Gafforelli" userId="170448da-64f9-4965-86c7-d7024de95420" providerId="ADAL" clId="{D004258D-5306-4E79-8BC1-4CA2E6D87504}"/>
    <pc:docChg chg="custSel addSld modSld modSection">
      <pc:chgData name="Mauricio Gafforelli" userId="170448da-64f9-4965-86c7-d7024de95420" providerId="ADAL" clId="{D004258D-5306-4E79-8BC1-4CA2E6D87504}" dt="2024-02-09T13:04:11.100" v="97" actId="20577"/>
      <pc:docMkLst>
        <pc:docMk/>
      </pc:docMkLst>
      <pc:sldChg chg="modSp mod setBg">
        <pc:chgData name="Mauricio Gafforelli" userId="170448da-64f9-4965-86c7-d7024de95420" providerId="ADAL" clId="{D004258D-5306-4E79-8BC1-4CA2E6D87504}" dt="2024-02-09T13:02:36.012" v="37" actId="20577"/>
        <pc:sldMkLst>
          <pc:docMk/>
          <pc:sldMk cId="1253945209" sldId="256"/>
        </pc:sldMkLst>
        <pc:spChg chg="mod">
          <ac:chgData name="Mauricio Gafforelli" userId="170448da-64f9-4965-86c7-d7024de95420" providerId="ADAL" clId="{D004258D-5306-4E79-8BC1-4CA2E6D87504}" dt="2024-02-09T13:02:36.012" v="37" actId="20577"/>
          <ac:spMkLst>
            <pc:docMk/>
            <pc:sldMk cId="1253945209" sldId="256"/>
            <ac:spMk id="3" creationId="{DC6E930F-859C-04CC-5C2A-BA5636C7EA67}"/>
          </ac:spMkLst>
        </pc:spChg>
      </pc:sldChg>
      <pc:sldChg chg="modSp mod setBg">
        <pc:chgData name="Mauricio Gafforelli" userId="170448da-64f9-4965-86c7-d7024de95420" providerId="ADAL" clId="{D004258D-5306-4E79-8BC1-4CA2E6D87504}" dt="2024-02-09T13:03:24.488" v="53" actId="20577"/>
        <pc:sldMkLst>
          <pc:docMk/>
          <pc:sldMk cId="1731929824" sldId="257"/>
        </pc:sldMkLst>
        <pc:spChg chg="mod">
          <ac:chgData name="Mauricio Gafforelli" userId="170448da-64f9-4965-86c7-d7024de95420" providerId="ADAL" clId="{D004258D-5306-4E79-8BC1-4CA2E6D87504}" dt="2024-02-09T13:03:24.488" v="53" actId="20577"/>
          <ac:spMkLst>
            <pc:docMk/>
            <pc:sldMk cId="1731929824" sldId="257"/>
            <ac:spMk id="3" creationId="{1083D3AD-9536-C358-2DD5-5AB7BB282BF0}"/>
          </ac:spMkLst>
        </pc:spChg>
      </pc:sldChg>
      <pc:sldChg chg="modSp mod setBg">
        <pc:chgData name="Mauricio Gafforelli" userId="170448da-64f9-4965-86c7-d7024de95420" providerId="ADAL" clId="{D004258D-5306-4E79-8BC1-4CA2E6D87504}" dt="2024-02-09T12:58:18.289" v="32" actId="20577"/>
        <pc:sldMkLst>
          <pc:docMk/>
          <pc:sldMk cId="580890708" sldId="263"/>
        </pc:sldMkLst>
        <pc:spChg chg="mod">
          <ac:chgData name="Mauricio Gafforelli" userId="170448da-64f9-4965-86c7-d7024de95420" providerId="ADAL" clId="{D004258D-5306-4E79-8BC1-4CA2E6D87504}" dt="2024-02-09T12:58:18.289" v="32" actId="20577"/>
          <ac:spMkLst>
            <pc:docMk/>
            <pc:sldMk cId="580890708" sldId="263"/>
            <ac:spMk id="2" creationId="{D47C8F6C-5292-10D5-E131-7DC6F7615E7F}"/>
          </ac:spMkLst>
        </pc:spChg>
        <pc:picChg chg="mod">
          <ac:chgData name="Mauricio Gafforelli" userId="170448da-64f9-4965-86c7-d7024de95420" providerId="ADAL" clId="{D004258D-5306-4E79-8BC1-4CA2E6D87504}" dt="2024-02-09T12:57:59.555" v="22" actId="1076"/>
          <ac:picMkLst>
            <pc:docMk/>
            <pc:sldMk cId="580890708" sldId="263"/>
            <ac:picMk id="4" creationId="{1DA81626-F270-85FD-1E15-1AD37D611707}"/>
          </ac:picMkLst>
        </pc:picChg>
      </pc:sldChg>
      <pc:sldChg chg="modSp mod setBg">
        <pc:chgData name="Mauricio Gafforelli" userId="170448da-64f9-4965-86c7-d7024de95420" providerId="ADAL" clId="{D004258D-5306-4E79-8BC1-4CA2E6D87504}" dt="2024-02-09T13:04:11.100" v="97" actId="20577"/>
        <pc:sldMkLst>
          <pc:docMk/>
          <pc:sldMk cId="1529453168" sldId="264"/>
        </pc:sldMkLst>
        <pc:spChg chg="mod">
          <ac:chgData name="Mauricio Gafforelli" userId="170448da-64f9-4965-86c7-d7024de95420" providerId="ADAL" clId="{D004258D-5306-4E79-8BC1-4CA2E6D87504}" dt="2024-02-09T13:04:11.100" v="97" actId="20577"/>
          <ac:spMkLst>
            <pc:docMk/>
            <pc:sldMk cId="1529453168" sldId="264"/>
            <ac:spMk id="5" creationId="{F5A0E101-F21A-7599-1B46-AE4B50B0CC77}"/>
          </ac:spMkLst>
        </pc:spChg>
      </pc:sldChg>
      <pc:sldChg chg="modSp mod setBg">
        <pc:chgData name="Mauricio Gafforelli" userId="170448da-64f9-4965-86c7-d7024de95420" providerId="ADAL" clId="{D004258D-5306-4E79-8BC1-4CA2E6D87504}" dt="2024-02-09T13:03:45.243" v="79" actId="20577"/>
        <pc:sldMkLst>
          <pc:docMk/>
          <pc:sldMk cId="3996272691" sldId="265"/>
        </pc:sldMkLst>
        <pc:spChg chg="mod">
          <ac:chgData name="Mauricio Gafforelli" userId="170448da-64f9-4965-86c7-d7024de95420" providerId="ADAL" clId="{D004258D-5306-4E79-8BC1-4CA2E6D87504}" dt="2024-02-09T13:03:45.243" v="79" actId="20577"/>
          <ac:spMkLst>
            <pc:docMk/>
            <pc:sldMk cId="3996272691" sldId="265"/>
            <ac:spMk id="5" creationId="{B599B56D-9AA3-4CC1-3742-3505B0233FFF}"/>
          </ac:spMkLst>
        </pc:spChg>
      </pc:sldChg>
      <pc:sldChg chg="delSp new mod setBg">
        <pc:chgData name="Mauricio Gafforelli" userId="170448da-64f9-4965-86c7-d7024de95420" providerId="ADAL" clId="{D004258D-5306-4E79-8BC1-4CA2E6D87504}" dt="2024-02-09T12:55:33.020" v="4"/>
        <pc:sldMkLst>
          <pc:docMk/>
          <pc:sldMk cId="3696128617" sldId="266"/>
        </pc:sldMkLst>
        <pc:spChg chg="del">
          <ac:chgData name="Mauricio Gafforelli" userId="170448da-64f9-4965-86c7-d7024de95420" providerId="ADAL" clId="{D004258D-5306-4E79-8BC1-4CA2E6D87504}" dt="2024-02-09T12:55:16.048" v="1" actId="478"/>
          <ac:spMkLst>
            <pc:docMk/>
            <pc:sldMk cId="3696128617" sldId="266"/>
            <ac:spMk id="2" creationId="{736DF916-888B-8499-760B-ADE24D477992}"/>
          </ac:spMkLst>
        </pc:spChg>
        <pc:spChg chg="del">
          <ac:chgData name="Mauricio Gafforelli" userId="170448da-64f9-4965-86c7-d7024de95420" providerId="ADAL" clId="{D004258D-5306-4E79-8BC1-4CA2E6D87504}" dt="2024-02-09T12:55:16.048" v="1" actId="478"/>
          <ac:spMkLst>
            <pc:docMk/>
            <pc:sldMk cId="3696128617" sldId="266"/>
            <ac:spMk id="3" creationId="{5B98DCEB-CAB6-4937-9072-DE0C83DFB29F}"/>
          </ac:spMkLst>
        </pc:spChg>
      </pc:sldChg>
      <pc:sldChg chg="modSp add mod setBg">
        <pc:chgData name="Mauricio Gafforelli" userId="170448da-64f9-4965-86c7-d7024de95420" providerId="ADAL" clId="{D004258D-5306-4E79-8BC1-4CA2E6D87504}" dt="2024-02-09T13:04:04.897" v="95" actId="20577"/>
        <pc:sldMkLst>
          <pc:docMk/>
          <pc:sldMk cId="4144072071" sldId="267"/>
        </pc:sldMkLst>
        <pc:spChg chg="mod">
          <ac:chgData name="Mauricio Gafforelli" userId="170448da-64f9-4965-86c7-d7024de95420" providerId="ADAL" clId="{D004258D-5306-4E79-8BC1-4CA2E6D87504}" dt="2024-02-09T13:04:04.897" v="95" actId="20577"/>
          <ac:spMkLst>
            <pc:docMk/>
            <pc:sldMk cId="4144072071" sldId="267"/>
            <ac:spMk id="5" creationId="{CB45DE92-EFC4-D7BF-BDC0-8074409D40B7}"/>
          </ac:spMkLst>
        </pc:spChg>
      </pc:sldChg>
    </pc:docChg>
  </pc:docChgLst>
  <pc:docChgLst>
    <pc:chgData name="Robert da Silva" userId="88adaade-6341-4e5d-999b-60d051913cd8" providerId="ADAL" clId="{470B2A61-5851-9640-B06F-7AF379BDBCB2}"/>
    <pc:docChg chg="undo redo custSel addSld delSld modSld sldOrd modSection">
      <pc:chgData name="Robert da Silva" userId="88adaade-6341-4e5d-999b-60d051913cd8" providerId="ADAL" clId="{470B2A61-5851-9640-B06F-7AF379BDBCB2}" dt="2024-06-05T23:42:06.852" v="6852" actId="1076"/>
      <pc:docMkLst>
        <pc:docMk/>
      </pc:docMkLst>
      <pc:sldChg chg="modSp mod">
        <pc:chgData name="Robert da Silva" userId="88adaade-6341-4e5d-999b-60d051913cd8" providerId="ADAL" clId="{470B2A61-5851-9640-B06F-7AF379BDBCB2}" dt="2024-06-05T16:20:28.990" v="9" actId="20577"/>
        <pc:sldMkLst>
          <pc:docMk/>
          <pc:sldMk cId="1253945209" sldId="256"/>
        </pc:sldMkLst>
        <pc:spChg chg="mod">
          <ac:chgData name="Robert da Silva" userId="88adaade-6341-4e5d-999b-60d051913cd8" providerId="ADAL" clId="{470B2A61-5851-9640-B06F-7AF379BDBCB2}" dt="2024-06-05T16:20:28.990" v="9" actId="20577"/>
          <ac:spMkLst>
            <pc:docMk/>
            <pc:sldMk cId="1253945209" sldId="256"/>
            <ac:spMk id="3" creationId="{DC6E930F-859C-04CC-5C2A-BA5636C7EA67}"/>
          </ac:spMkLst>
        </pc:spChg>
      </pc:sldChg>
      <pc:sldChg chg="modSp mod">
        <pc:chgData name="Robert da Silva" userId="88adaade-6341-4e5d-999b-60d051913cd8" providerId="ADAL" clId="{470B2A61-5851-9640-B06F-7AF379BDBCB2}" dt="2024-06-05T19:06:29.063" v="4140" actId="790"/>
        <pc:sldMkLst>
          <pc:docMk/>
          <pc:sldMk cId="1731929824" sldId="257"/>
        </pc:sldMkLst>
        <pc:spChg chg="mod">
          <ac:chgData name="Robert da Silva" userId="88adaade-6341-4e5d-999b-60d051913cd8" providerId="ADAL" clId="{470B2A61-5851-9640-B06F-7AF379BDBCB2}" dt="2024-06-05T19:06:29.063" v="4140" actId="790"/>
          <ac:spMkLst>
            <pc:docMk/>
            <pc:sldMk cId="1731929824" sldId="257"/>
            <ac:spMk id="2" creationId="{F39963AB-369F-DCBB-C7EC-FA72CD6BD331}"/>
          </ac:spMkLst>
        </pc:spChg>
        <pc:spChg chg="mod">
          <ac:chgData name="Robert da Silva" userId="88adaade-6341-4e5d-999b-60d051913cd8" providerId="ADAL" clId="{470B2A61-5851-9640-B06F-7AF379BDBCB2}" dt="2024-06-05T16:45:46.293" v="579" actId="20577"/>
          <ac:spMkLst>
            <pc:docMk/>
            <pc:sldMk cId="1731929824" sldId="257"/>
            <ac:spMk id="3" creationId="{1083D3AD-9536-C358-2DD5-5AB7BB282BF0}"/>
          </ac:spMkLst>
        </pc:spChg>
      </pc:sldChg>
      <pc:sldChg chg="addSp modSp mod">
        <pc:chgData name="Robert da Silva" userId="88adaade-6341-4e5d-999b-60d051913cd8" providerId="ADAL" clId="{470B2A61-5851-9640-B06F-7AF379BDBCB2}" dt="2024-06-05T23:42:06.852" v="6852" actId="1076"/>
        <pc:sldMkLst>
          <pc:docMk/>
          <pc:sldMk cId="580890708" sldId="263"/>
        </pc:sldMkLst>
        <pc:spChg chg="mod">
          <ac:chgData name="Robert da Silva" userId="88adaade-6341-4e5d-999b-60d051913cd8" providerId="ADAL" clId="{470B2A61-5851-9640-B06F-7AF379BDBCB2}" dt="2024-06-05T23:42:02.833" v="6851" actId="1076"/>
          <ac:spMkLst>
            <pc:docMk/>
            <pc:sldMk cId="580890708" sldId="263"/>
            <ac:spMk id="2" creationId="{D47C8F6C-5292-10D5-E131-7DC6F7615E7F}"/>
          </ac:spMkLst>
        </pc:spChg>
        <pc:spChg chg="add mod">
          <ac:chgData name="Robert da Silva" userId="88adaade-6341-4e5d-999b-60d051913cd8" providerId="ADAL" clId="{470B2A61-5851-9640-B06F-7AF379BDBCB2}" dt="2024-06-05T23:41:40.753" v="6845" actId="171"/>
          <ac:spMkLst>
            <pc:docMk/>
            <pc:sldMk cId="580890708" sldId="263"/>
            <ac:spMk id="7" creationId="{3DBFFF84-D3C4-CF05-F297-172C0512EA0B}"/>
          </ac:spMkLst>
        </pc:spChg>
        <pc:grpChg chg="add mod">
          <ac:chgData name="Robert da Silva" userId="88adaade-6341-4e5d-999b-60d051913cd8" providerId="ADAL" clId="{470B2A61-5851-9640-B06F-7AF379BDBCB2}" dt="2024-06-05T23:42:06.852" v="6852" actId="1076"/>
          <ac:grpSpMkLst>
            <pc:docMk/>
            <pc:sldMk cId="580890708" sldId="263"/>
            <ac:grpSpMk id="8" creationId="{48232AF1-7B02-F74C-C587-E55798B27549}"/>
          </ac:grpSpMkLst>
        </pc:grpChg>
        <pc:picChg chg="add mod">
          <ac:chgData name="Robert da Silva" userId="88adaade-6341-4e5d-999b-60d051913cd8" providerId="ADAL" clId="{470B2A61-5851-9640-B06F-7AF379BDBCB2}" dt="2024-06-05T23:41:53.168" v="6847" actId="1076"/>
          <ac:picMkLst>
            <pc:docMk/>
            <pc:sldMk cId="580890708" sldId="263"/>
            <ac:picMk id="3" creationId="{2A0837F9-3A6A-F5A6-DE17-51E2B3429212}"/>
          </ac:picMkLst>
        </pc:picChg>
        <pc:picChg chg="add mod">
          <ac:chgData name="Robert da Silva" userId="88adaade-6341-4e5d-999b-60d051913cd8" providerId="ADAL" clId="{470B2A61-5851-9640-B06F-7AF379BDBCB2}" dt="2024-06-05T23:40:37.038" v="6838" actId="14100"/>
          <ac:picMkLst>
            <pc:docMk/>
            <pc:sldMk cId="580890708" sldId="263"/>
            <ac:picMk id="6" creationId="{A9325CD7-FC4F-619C-1D61-8EB2A23D70AB}"/>
          </ac:picMkLst>
        </pc:picChg>
      </pc:sldChg>
      <pc:sldChg chg="addSp delSp modSp mod">
        <pc:chgData name="Robert da Silva" userId="88adaade-6341-4e5d-999b-60d051913cd8" providerId="ADAL" clId="{470B2A61-5851-9640-B06F-7AF379BDBCB2}" dt="2024-06-05T23:23:17.452" v="6723" actId="14100"/>
        <pc:sldMkLst>
          <pc:docMk/>
          <pc:sldMk cId="1529453168" sldId="264"/>
        </pc:sldMkLst>
        <pc:spChg chg="del mod">
          <ac:chgData name="Robert da Silva" userId="88adaade-6341-4e5d-999b-60d051913cd8" providerId="ADAL" clId="{470B2A61-5851-9640-B06F-7AF379BDBCB2}" dt="2024-06-05T23:19:10.984" v="6700" actId="478"/>
          <ac:spMkLst>
            <pc:docMk/>
            <pc:sldMk cId="1529453168" sldId="264"/>
            <ac:spMk id="4" creationId="{1FCA75CD-AF58-902F-4766-D589FED471D6}"/>
          </ac:spMkLst>
        </pc:spChg>
        <pc:spChg chg="del mod">
          <ac:chgData name="Robert da Silva" userId="88adaade-6341-4e5d-999b-60d051913cd8" providerId="ADAL" clId="{470B2A61-5851-9640-B06F-7AF379BDBCB2}" dt="2024-06-05T23:19:10.984" v="6700" actId="478"/>
          <ac:spMkLst>
            <pc:docMk/>
            <pc:sldMk cId="1529453168" sldId="264"/>
            <ac:spMk id="5" creationId="{F5A0E101-F21A-7599-1B46-AE4B50B0CC77}"/>
          </ac:spMkLst>
        </pc:spChg>
        <pc:picChg chg="add mod">
          <ac:chgData name="Robert da Silva" userId="88adaade-6341-4e5d-999b-60d051913cd8" providerId="ADAL" clId="{470B2A61-5851-9640-B06F-7AF379BDBCB2}" dt="2024-06-05T23:22:19.736" v="6713" actId="14100"/>
          <ac:picMkLst>
            <pc:docMk/>
            <pc:sldMk cId="1529453168" sldId="264"/>
            <ac:picMk id="3" creationId="{3694EBE7-DD79-C911-1AB3-5E6E7248F4C3}"/>
          </ac:picMkLst>
        </pc:picChg>
        <pc:picChg chg="add del mod">
          <ac:chgData name="Robert da Silva" userId="88adaade-6341-4e5d-999b-60d051913cd8" providerId="ADAL" clId="{470B2A61-5851-9640-B06F-7AF379BDBCB2}" dt="2024-06-05T23:22:57.429" v="6718" actId="478"/>
          <ac:picMkLst>
            <pc:docMk/>
            <pc:sldMk cId="1529453168" sldId="264"/>
            <ac:picMk id="6" creationId="{BCF13B25-9542-E783-8870-057229B23D71}"/>
          </ac:picMkLst>
        </pc:picChg>
        <pc:picChg chg="add mod">
          <ac:chgData name="Robert da Silva" userId="88adaade-6341-4e5d-999b-60d051913cd8" providerId="ADAL" clId="{470B2A61-5851-9640-B06F-7AF379BDBCB2}" dt="2024-06-05T23:23:17.452" v="6723" actId="14100"/>
          <ac:picMkLst>
            <pc:docMk/>
            <pc:sldMk cId="1529453168" sldId="264"/>
            <ac:picMk id="8" creationId="{D6F99946-DDBD-7743-10CA-F6FABFDB32BF}"/>
          </ac:picMkLst>
        </pc:picChg>
      </pc:sldChg>
      <pc:sldChg chg="modSp del mod">
        <pc:chgData name="Robert da Silva" userId="88adaade-6341-4e5d-999b-60d051913cd8" providerId="ADAL" clId="{470B2A61-5851-9640-B06F-7AF379BDBCB2}" dt="2024-06-05T23:36:45.010" v="6814" actId="2696"/>
        <pc:sldMkLst>
          <pc:docMk/>
          <pc:sldMk cId="3996272691" sldId="265"/>
        </pc:sldMkLst>
        <pc:spChg chg="mod">
          <ac:chgData name="Robert da Silva" userId="88adaade-6341-4e5d-999b-60d051913cd8" providerId="ADAL" clId="{470B2A61-5851-9640-B06F-7AF379BDBCB2}" dt="2024-06-05T16:47:36.544" v="611" actId="20577"/>
          <ac:spMkLst>
            <pc:docMk/>
            <pc:sldMk cId="3996272691" sldId="265"/>
            <ac:spMk id="5" creationId="{B599B56D-9AA3-4CC1-3742-3505B0233FFF}"/>
          </ac:spMkLst>
        </pc:spChg>
      </pc:sldChg>
      <pc:sldChg chg="modSp del mod">
        <pc:chgData name="Robert da Silva" userId="88adaade-6341-4e5d-999b-60d051913cd8" providerId="ADAL" clId="{470B2A61-5851-9640-B06F-7AF379BDBCB2}" dt="2024-06-05T23:36:44.107" v="6813" actId="2696"/>
        <pc:sldMkLst>
          <pc:docMk/>
          <pc:sldMk cId="4144072071" sldId="267"/>
        </pc:sldMkLst>
        <pc:spChg chg="mod">
          <ac:chgData name="Robert da Silva" userId="88adaade-6341-4e5d-999b-60d051913cd8" providerId="ADAL" clId="{470B2A61-5851-9640-B06F-7AF379BDBCB2}" dt="2024-06-05T16:25:40.291" v="67" actId="20577"/>
          <ac:spMkLst>
            <pc:docMk/>
            <pc:sldMk cId="4144072071" sldId="267"/>
            <ac:spMk id="4" creationId="{812823E0-6D21-D261-8106-D5EAF8C4861F}"/>
          </ac:spMkLst>
        </pc:spChg>
        <pc:spChg chg="mod">
          <ac:chgData name="Robert da Silva" userId="88adaade-6341-4e5d-999b-60d051913cd8" providerId="ADAL" clId="{470B2A61-5851-9640-B06F-7AF379BDBCB2}" dt="2024-06-05T16:25:41.156" v="70" actId="20577"/>
          <ac:spMkLst>
            <pc:docMk/>
            <pc:sldMk cId="4144072071" sldId="267"/>
            <ac:spMk id="5" creationId="{CB45DE92-EFC4-D7BF-BDC0-8074409D40B7}"/>
          </ac:spMkLst>
        </pc:spChg>
      </pc:sldChg>
      <pc:sldChg chg="addSp modSp add mod">
        <pc:chgData name="Robert da Silva" userId="88adaade-6341-4e5d-999b-60d051913cd8" providerId="ADAL" clId="{470B2A61-5851-9640-B06F-7AF379BDBCB2}" dt="2024-06-05T16:30:59.647" v="429" actId="20577"/>
        <pc:sldMkLst>
          <pc:docMk/>
          <pc:sldMk cId="1443111432" sldId="268"/>
        </pc:sldMkLst>
        <pc:spChg chg="add mod">
          <ac:chgData name="Robert da Silva" userId="88adaade-6341-4e5d-999b-60d051913cd8" providerId="ADAL" clId="{470B2A61-5851-9640-B06F-7AF379BDBCB2}" dt="2024-06-05T16:28:09.949" v="321" actId="404"/>
          <ac:spMkLst>
            <pc:docMk/>
            <pc:sldMk cId="1443111432" sldId="268"/>
            <ac:spMk id="2" creationId="{241A5B60-4A99-771E-84EF-6910ED6CF58C}"/>
          </ac:spMkLst>
        </pc:spChg>
        <pc:spChg chg="mod">
          <ac:chgData name="Robert da Silva" userId="88adaade-6341-4e5d-999b-60d051913cd8" providerId="ADAL" clId="{470B2A61-5851-9640-B06F-7AF379BDBCB2}" dt="2024-06-05T16:30:59.647" v="429" actId="20577"/>
          <ac:spMkLst>
            <pc:docMk/>
            <pc:sldMk cId="1443111432" sldId="268"/>
            <ac:spMk id="3" creationId="{DC6E930F-859C-04CC-5C2A-BA5636C7EA67}"/>
          </ac:spMkLst>
        </pc:spChg>
      </pc:sldChg>
      <pc:sldChg chg="add del setBg">
        <pc:chgData name="Robert da Silva" userId="88adaade-6341-4e5d-999b-60d051913cd8" providerId="ADAL" clId="{470B2A61-5851-9640-B06F-7AF379BDBCB2}" dt="2024-06-05T16:28:51.064" v="323" actId="2696"/>
        <pc:sldMkLst>
          <pc:docMk/>
          <pc:sldMk cId="809563885" sldId="269"/>
        </pc:sldMkLst>
      </pc:sldChg>
      <pc:sldChg chg="addSp delSp modSp add mod ord setBg">
        <pc:chgData name="Robert da Silva" userId="88adaade-6341-4e5d-999b-60d051913cd8" providerId="ADAL" clId="{470B2A61-5851-9640-B06F-7AF379BDBCB2}" dt="2024-06-05T18:58:50.249" v="4125" actId="790"/>
        <pc:sldMkLst>
          <pc:docMk/>
          <pc:sldMk cId="3162191202" sldId="269"/>
        </pc:sldMkLst>
        <pc:spChg chg="mod">
          <ac:chgData name="Robert da Silva" userId="88adaade-6341-4e5d-999b-60d051913cd8" providerId="ADAL" clId="{470B2A61-5851-9640-B06F-7AF379BDBCB2}" dt="2024-06-05T18:58:50.249" v="4125" actId="790"/>
          <ac:spMkLst>
            <pc:docMk/>
            <pc:sldMk cId="3162191202" sldId="269"/>
            <ac:spMk id="4" creationId="{2778F047-742C-BA36-8831-0163B6C63A65}"/>
          </ac:spMkLst>
        </pc:spChg>
        <pc:spChg chg="mod">
          <ac:chgData name="Robert da Silva" userId="88adaade-6341-4e5d-999b-60d051913cd8" providerId="ADAL" clId="{470B2A61-5851-9640-B06F-7AF379BDBCB2}" dt="2024-06-05T16:28:56.180" v="336" actId="20577"/>
          <ac:spMkLst>
            <pc:docMk/>
            <pc:sldMk cId="3162191202" sldId="269"/>
            <ac:spMk id="5" creationId="{B599B56D-9AA3-4CC1-3742-3505B0233FFF}"/>
          </ac:spMkLst>
        </pc:spChg>
        <pc:picChg chg="add mod modCrop">
          <ac:chgData name="Robert da Silva" userId="88adaade-6341-4e5d-999b-60d051913cd8" providerId="ADAL" clId="{470B2A61-5851-9640-B06F-7AF379BDBCB2}" dt="2024-06-05T16:42:51.907" v="571" actId="1076"/>
          <ac:picMkLst>
            <pc:docMk/>
            <pc:sldMk cId="3162191202" sldId="269"/>
            <ac:picMk id="3" creationId="{7E1ABB56-65B6-0375-4B51-9FCA19942293}"/>
          </ac:picMkLst>
        </pc:picChg>
        <pc:picChg chg="add mod">
          <ac:chgData name="Robert da Silva" userId="88adaade-6341-4e5d-999b-60d051913cd8" providerId="ADAL" clId="{470B2A61-5851-9640-B06F-7AF379BDBCB2}" dt="2024-06-05T16:34:19.323" v="537" actId="14100"/>
          <ac:picMkLst>
            <pc:docMk/>
            <pc:sldMk cId="3162191202" sldId="269"/>
            <ac:picMk id="1026" creationId="{34FB7DDF-A472-1B59-EEBD-3B89BA52751A}"/>
          </ac:picMkLst>
        </pc:picChg>
        <pc:picChg chg="add mod">
          <ac:chgData name="Robert da Silva" userId="88adaade-6341-4e5d-999b-60d051913cd8" providerId="ADAL" clId="{470B2A61-5851-9640-B06F-7AF379BDBCB2}" dt="2024-06-05T16:34:57.776" v="546" actId="14100"/>
          <ac:picMkLst>
            <pc:docMk/>
            <pc:sldMk cId="3162191202" sldId="269"/>
            <ac:picMk id="1028" creationId="{97566D77-1779-97A0-8B08-BD5B08E710F9}"/>
          </ac:picMkLst>
        </pc:picChg>
        <pc:picChg chg="add del mod">
          <ac:chgData name="Robert da Silva" userId="88adaade-6341-4e5d-999b-60d051913cd8" providerId="ADAL" clId="{470B2A61-5851-9640-B06F-7AF379BDBCB2}" dt="2024-06-05T16:34:50.880" v="544" actId="478"/>
          <ac:picMkLst>
            <pc:docMk/>
            <pc:sldMk cId="3162191202" sldId="269"/>
            <ac:picMk id="1030" creationId="{F9A7EA51-7656-3779-B994-7A1593185AD3}"/>
          </ac:picMkLst>
        </pc:picChg>
        <pc:picChg chg="add del mod">
          <ac:chgData name="Robert da Silva" userId="88adaade-6341-4e5d-999b-60d051913cd8" providerId="ADAL" clId="{470B2A61-5851-9640-B06F-7AF379BDBCB2}" dt="2024-06-05T16:34:49.360" v="543" actId="478"/>
          <ac:picMkLst>
            <pc:docMk/>
            <pc:sldMk cId="3162191202" sldId="269"/>
            <ac:picMk id="1032" creationId="{C798367C-5DC8-A53D-E174-DC1FF1726F7E}"/>
          </ac:picMkLst>
        </pc:picChg>
      </pc:sldChg>
      <pc:sldChg chg="add del">
        <pc:chgData name="Robert da Silva" userId="88adaade-6341-4e5d-999b-60d051913cd8" providerId="ADAL" clId="{470B2A61-5851-9640-B06F-7AF379BDBCB2}" dt="2024-06-05T16:47:49.474" v="620" actId="2890"/>
        <pc:sldMkLst>
          <pc:docMk/>
          <pc:sldMk cId="500417350" sldId="270"/>
        </pc:sldMkLst>
      </pc:sldChg>
      <pc:sldChg chg="modSp add mod">
        <pc:chgData name="Robert da Silva" userId="88adaade-6341-4e5d-999b-60d051913cd8" providerId="ADAL" clId="{470B2A61-5851-9640-B06F-7AF379BDBCB2}" dt="2024-06-05T18:59:41.751" v="4127" actId="790"/>
        <pc:sldMkLst>
          <pc:docMk/>
          <pc:sldMk cId="1573174605" sldId="270"/>
        </pc:sldMkLst>
        <pc:spChg chg="mod">
          <ac:chgData name="Robert da Silva" userId="88adaade-6341-4e5d-999b-60d051913cd8" providerId="ADAL" clId="{470B2A61-5851-9640-B06F-7AF379BDBCB2}" dt="2024-06-05T18:59:41.751" v="4127" actId="790"/>
          <ac:spMkLst>
            <pc:docMk/>
            <pc:sldMk cId="1573174605" sldId="270"/>
            <ac:spMk id="2" creationId="{F39963AB-369F-DCBB-C7EC-FA72CD6BD331}"/>
          </ac:spMkLst>
        </pc:spChg>
        <pc:spChg chg="mod">
          <ac:chgData name="Robert da Silva" userId="88adaade-6341-4e5d-999b-60d051913cd8" providerId="ADAL" clId="{470B2A61-5851-9640-B06F-7AF379BDBCB2}" dt="2024-06-05T16:48:12.151" v="636" actId="20577"/>
          <ac:spMkLst>
            <pc:docMk/>
            <pc:sldMk cId="1573174605" sldId="270"/>
            <ac:spMk id="3" creationId="{1083D3AD-9536-C358-2DD5-5AB7BB282BF0}"/>
          </ac:spMkLst>
        </pc:spChg>
      </pc:sldChg>
      <pc:sldChg chg="add del setBg">
        <pc:chgData name="Robert da Silva" userId="88adaade-6341-4e5d-999b-60d051913cd8" providerId="ADAL" clId="{470B2A61-5851-9640-B06F-7AF379BDBCB2}" dt="2024-06-05T16:47:57.086" v="622"/>
        <pc:sldMkLst>
          <pc:docMk/>
          <pc:sldMk cId="2532539796" sldId="270"/>
        </pc:sldMkLst>
      </pc:sldChg>
      <pc:sldChg chg="add del setBg">
        <pc:chgData name="Robert da Silva" userId="88adaade-6341-4e5d-999b-60d051913cd8" providerId="ADAL" clId="{470B2A61-5851-9640-B06F-7AF379BDBCB2}" dt="2024-06-05T16:48:02.835" v="624"/>
        <pc:sldMkLst>
          <pc:docMk/>
          <pc:sldMk cId="4118286570" sldId="270"/>
        </pc:sldMkLst>
      </pc:sldChg>
      <pc:sldChg chg="addSp delSp modSp add mod modAnim">
        <pc:chgData name="Robert da Silva" userId="88adaade-6341-4e5d-999b-60d051913cd8" providerId="ADAL" clId="{470B2A61-5851-9640-B06F-7AF379BDBCB2}" dt="2024-06-05T19:10:02.901" v="4144" actId="313"/>
        <pc:sldMkLst>
          <pc:docMk/>
          <pc:sldMk cId="2722764480" sldId="271"/>
        </pc:sldMkLst>
        <pc:spChg chg="mod">
          <ac:chgData name="Robert da Silva" userId="88adaade-6341-4e5d-999b-60d051913cd8" providerId="ADAL" clId="{470B2A61-5851-9640-B06F-7AF379BDBCB2}" dt="2024-06-05T19:08:20.910" v="4143" actId="790"/>
          <ac:spMkLst>
            <pc:docMk/>
            <pc:sldMk cId="2722764480" sldId="271"/>
            <ac:spMk id="2" creationId="{F39963AB-369F-DCBB-C7EC-FA72CD6BD331}"/>
          </ac:spMkLst>
        </pc:spChg>
        <pc:spChg chg="mod">
          <ac:chgData name="Robert da Silva" userId="88adaade-6341-4e5d-999b-60d051913cd8" providerId="ADAL" clId="{470B2A61-5851-9640-B06F-7AF379BDBCB2}" dt="2024-06-05T19:08:20.910" v="4143" actId="790"/>
          <ac:spMkLst>
            <pc:docMk/>
            <pc:sldMk cId="2722764480" sldId="271"/>
            <ac:spMk id="3" creationId="{1083D3AD-9536-C358-2DD5-5AB7BB282BF0}"/>
          </ac:spMkLst>
        </pc:spChg>
        <pc:spChg chg="add del mod">
          <ac:chgData name="Robert da Silva" userId="88adaade-6341-4e5d-999b-60d051913cd8" providerId="ADAL" clId="{470B2A61-5851-9640-B06F-7AF379BDBCB2}" dt="2024-06-05T16:50:17.718" v="766" actId="478"/>
          <ac:spMkLst>
            <pc:docMk/>
            <pc:sldMk cId="2722764480" sldId="271"/>
            <ac:spMk id="4" creationId="{7A03F626-FB4E-EF50-89A3-BF612D8AA95D}"/>
          </ac:spMkLst>
        </pc:spChg>
        <pc:spChg chg="add del mod">
          <ac:chgData name="Robert da Silva" userId="88adaade-6341-4e5d-999b-60d051913cd8" providerId="ADAL" clId="{470B2A61-5851-9640-B06F-7AF379BDBCB2}" dt="2024-06-05T16:50:13.585" v="765"/>
          <ac:spMkLst>
            <pc:docMk/>
            <pc:sldMk cId="2722764480" sldId="271"/>
            <ac:spMk id="5" creationId="{CD5A2B75-2C13-99FA-5C28-A1EFBB00E3F7}"/>
          </ac:spMkLst>
        </pc:spChg>
        <pc:spChg chg="add mod">
          <ac:chgData name="Robert da Silva" userId="88adaade-6341-4e5d-999b-60d051913cd8" providerId="ADAL" clId="{470B2A61-5851-9640-B06F-7AF379BDBCB2}" dt="2024-06-05T19:08:20.910" v="4143" actId="790"/>
          <ac:spMkLst>
            <pc:docMk/>
            <pc:sldMk cId="2722764480" sldId="271"/>
            <ac:spMk id="6" creationId="{9871C0E6-9D59-9912-7273-2570FF0EA6F6}"/>
          </ac:spMkLst>
        </pc:spChg>
        <pc:spChg chg="add mod">
          <ac:chgData name="Robert da Silva" userId="88adaade-6341-4e5d-999b-60d051913cd8" providerId="ADAL" clId="{470B2A61-5851-9640-B06F-7AF379BDBCB2}" dt="2024-06-05T19:08:20.910" v="4143" actId="790"/>
          <ac:spMkLst>
            <pc:docMk/>
            <pc:sldMk cId="2722764480" sldId="271"/>
            <ac:spMk id="7" creationId="{9B66BEF3-DE6D-1F7A-CA98-5310A8A86166}"/>
          </ac:spMkLst>
        </pc:spChg>
        <pc:spChg chg="add mod">
          <ac:chgData name="Robert da Silva" userId="88adaade-6341-4e5d-999b-60d051913cd8" providerId="ADAL" clId="{470B2A61-5851-9640-B06F-7AF379BDBCB2}" dt="2024-06-05T19:10:02.901" v="4144" actId="313"/>
          <ac:spMkLst>
            <pc:docMk/>
            <pc:sldMk cId="2722764480" sldId="271"/>
            <ac:spMk id="8" creationId="{CB9641B1-49F8-4FD5-60F5-44D0C801F28E}"/>
          </ac:spMkLst>
        </pc:spChg>
        <pc:spChg chg="add mod">
          <ac:chgData name="Robert da Silva" userId="88adaade-6341-4e5d-999b-60d051913cd8" providerId="ADAL" clId="{470B2A61-5851-9640-B06F-7AF379BDBCB2}" dt="2024-06-05T19:08:20.910" v="4143" actId="790"/>
          <ac:spMkLst>
            <pc:docMk/>
            <pc:sldMk cId="2722764480" sldId="271"/>
            <ac:spMk id="9" creationId="{F2C6B9F4-895B-6A30-B5D5-425FC8AA5FE0}"/>
          </ac:spMkLst>
        </pc:spChg>
        <pc:spChg chg="add del mod">
          <ac:chgData name="Robert da Silva" userId="88adaade-6341-4e5d-999b-60d051913cd8" providerId="ADAL" clId="{470B2A61-5851-9640-B06F-7AF379BDBCB2}" dt="2024-06-05T17:28:26.746" v="833" actId="478"/>
          <ac:spMkLst>
            <pc:docMk/>
            <pc:sldMk cId="2722764480" sldId="271"/>
            <ac:spMk id="10" creationId="{AF9A01EF-ED30-399C-C228-BEBE3B2BE593}"/>
          </ac:spMkLst>
        </pc:spChg>
      </pc:sldChg>
      <pc:sldChg chg="add del setBg">
        <pc:chgData name="Robert da Silva" userId="88adaade-6341-4e5d-999b-60d051913cd8" providerId="ADAL" clId="{470B2A61-5851-9640-B06F-7AF379BDBCB2}" dt="2024-06-05T17:32:11.505" v="837"/>
        <pc:sldMkLst>
          <pc:docMk/>
          <pc:sldMk cId="3397824456" sldId="272"/>
        </pc:sldMkLst>
      </pc:sldChg>
      <pc:sldChg chg="add del setBg">
        <pc:chgData name="Robert da Silva" userId="88adaade-6341-4e5d-999b-60d051913cd8" providerId="ADAL" clId="{470B2A61-5851-9640-B06F-7AF379BDBCB2}" dt="2024-06-05T17:32:06.781" v="835"/>
        <pc:sldMkLst>
          <pc:docMk/>
          <pc:sldMk cId="4234135489" sldId="272"/>
        </pc:sldMkLst>
      </pc:sldChg>
      <pc:sldChg chg="addSp modSp add del mod modAnim">
        <pc:chgData name="Robert da Silva" userId="88adaade-6341-4e5d-999b-60d051913cd8" providerId="ADAL" clId="{470B2A61-5851-9640-B06F-7AF379BDBCB2}" dt="2024-06-05T22:05:01.946" v="5501" actId="2696"/>
        <pc:sldMkLst>
          <pc:docMk/>
          <pc:sldMk cId="4287567620" sldId="272"/>
        </pc:sldMkLst>
        <pc:spChg chg="mod">
          <ac:chgData name="Robert da Silva" userId="88adaade-6341-4e5d-999b-60d051913cd8" providerId="ADAL" clId="{470B2A61-5851-9640-B06F-7AF379BDBCB2}" dt="2024-06-05T21:51:33.586" v="5473" actId="27636"/>
          <ac:spMkLst>
            <pc:docMk/>
            <pc:sldMk cId="4287567620" sldId="272"/>
            <ac:spMk id="2" creationId="{F39963AB-369F-DCBB-C7EC-FA72CD6BD331}"/>
          </ac:spMkLst>
        </pc:spChg>
        <pc:spChg chg="mod">
          <ac:chgData name="Robert da Silva" userId="88adaade-6341-4e5d-999b-60d051913cd8" providerId="ADAL" clId="{470B2A61-5851-9640-B06F-7AF379BDBCB2}" dt="2024-06-05T17:32:29.088" v="860" actId="20577"/>
          <ac:spMkLst>
            <pc:docMk/>
            <pc:sldMk cId="4287567620" sldId="272"/>
            <ac:spMk id="3" creationId="{1083D3AD-9536-C358-2DD5-5AB7BB282BF0}"/>
          </ac:spMkLst>
        </pc:spChg>
        <pc:spChg chg="add mod">
          <ac:chgData name="Robert da Silva" userId="88adaade-6341-4e5d-999b-60d051913cd8" providerId="ADAL" clId="{470B2A61-5851-9640-B06F-7AF379BDBCB2}" dt="2024-06-05T21:52:00.761" v="5500" actId="20577"/>
          <ac:spMkLst>
            <pc:docMk/>
            <pc:sldMk cId="4287567620" sldId="272"/>
            <ac:spMk id="4" creationId="{1EF9E0A2-8A93-923C-01EE-89E497DD56B2}"/>
          </ac:spMkLst>
        </pc:spChg>
      </pc:sldChg>
      <pc:sldChg chg="modSp add mod modAnim">
        <pc:chgData name="Robert da Silva" userId="88adaade-6341-4e5d-999b-60d051913cd8" providerId="ADAL" clId="{470B2A61-5851-9640-B06F-7AF379BDBCB2}" dt="2024-06-05T23:11:24.628" v="6617"/>
        <pc:sldMkLst>
          <pc:docMk/>
          <pc:sldMk cId="152342068" sldId="273"/>
        </pc:sldMkLst>
        <pc:spChg chg="mod">
          <ac:chgData name="Robert da Silva" userId="88adaade-6341-4e5d-999b-60d051913cd8" providerId="ADAL" clId="{470B2A61-5851-9640-B06F-7AF379BDBCB2}" dt="2024-06-05T19:05:57.428" v="4139" actId="790"/>
          <ac:spMkLst>
            <pc:docMk/>
            <pc:sldMk cId="152342068" sldId="273"/>
            <ac:spMk id="2" creationId="{F39963AB-369F-DCBB-C7EC-FA72CD6BD331}"/>
          </ac:spMkLst>
        </pc:spChg>
        <pc:spChg chg="mod">
          <ac:chgData name="Robert da Silva" userId="88adaade-6341-4e5d-999b-60d051913cd8" providerId="ADAL" clId="{470B2A61-5851-9640-B06F-7AF379BDBCB2}" dt="2024-06-05T17:36:37.137" v="1126" actId="20577"/>
          <ac:spMkLst>
            <pc:docMk/>
            <pc:sldMk cId="152342068" sldId="273"/>
            <ac:spMk id="3" creationId="{1083D3AD-9536-C358-2DD5-5AB7BB282BF0}"/>
          </ac:spMkLst>
        </pc:spChg>
      </pc:sldChg>
      <pc:sldChg chg="modSp add mod ord modAnim">
        <pc:chgData name="Robert da Silva" userId="88adaade-6341-4e5d-999b-60d051913cd8" providerId="ADAL" clId="{470B2A61-5851-9640-B06F-7AF379BDBCB2}" dt="2024-06-05T19:07:06.313" v="4142" actId="790"/>
        <pc:sldMkLst>
          <pc:docMk/>
          <pc:sldMk cId="1793248434" sldId="274"/>
        </pc:sldMkLst>
        <pc:spChg chg="mod">
          <ac:chgData name="Robert da Silva" userId="88adaade-6341-4e5d-999b-60d051913cd8" providerId="ADAL" clId="{470B2A61-5851-9640-B06F-7AF379BDBCB2}" dt="2024-06-05T19:07:06.313" v="4142" actId="790"/>
          <ac:spMkLst>
            <pc:docMk/>
            <pc:sldMk cId="1793248434" sldId="274"/>
            <ac:spMk id="2" creationId="{F39963AB-369F-DCBB-C7EC-FA72CD6BD331}"/>
          </ac:spMkLst>
        </pc:spChg>
        <pc:spChg chg="mod">
          <ac:chgData name="Robert da Silva" userId="88adaade-6341-4e5d-999b-60d051913cd8" providerId="ADAL" clId="{470B2A61-5851-9640-B06F-7AF379BDBCB2}" dt="2024-06-05T17:35:11.114" v="940" actId="20577"/>
          <ac:spMkLst>
            <pc:docMk/>
            <pc:sldMk cId="1793248434" sldId="274"/>
            <ac:spMk id="3" creationId="{1083D3AD-9536-C358-2DD5-5AB7BB282BF0}"/>
          </ac:spMkLst>
        </pc:spChg>
      </pc:sldChg>
      <pc:sldChg chg="addSp delSp modSp add mod ord modAnim">
        <pc:chgData name="Robert da Silva" userId="88adaade-6341-4e5d-999b-60d051913cd8" providerId="ADAL" clId="{470B2A61-5851-9640-B06F-7AF379BDBCB2}" dt="2024-06-05T22:39:32.391" v="6067" actId="20577"/>
        <pc:sldMkLst>
          <pc:docMk/>
          <pc:sldMk cId="477544565" sldId="275"/>
        </pc:sldMkLst>
        <pc:spChg chg="del">
          <ac:chgData name="Robert da Silva" userId="88adaade-6341-4e5d-999b-60d051913cd8" providerId="ADAL" clId="{470B2A61-5851-9640-B06F-7AF379BDBCB2}" dt="2024-06-05T17:42:13.621" v="1340" actId="478"/>
          <ac:spMkLst>
            <pc:docMk/>
            <pc:sldMk cId="477544565" sldId="275"/>
            <ac:spMk id="2" creationId="{F39963AB-369F-DCBB-C7EC-FA72CD6BD331}"/>
          </ac:spMkLst>
        </pc:spChg>
        <pc:spChg chg="mod">
          <ac:chgData name="Robert da Silva" userId="88adaade-6341-4e5d-999b-60d051913cd8" providerId="ADAL" clId="{470B2A61-5851-9640-B06F-7AF379BDBCB2}" dt="2024-06-05T17:41:17.494" v="1339" actId="20577"/>
          <ac:spMkLst>
            <pc:docMk/>
            <pc:sldMk cId="477544565" sldId="275"/>
            <ac:spMk id="3" creationId="{1083D3AD-9536-C358-2DD5-5AB7BB282BF0}"/>
          </ac:spMkLst>
        </pc:spChg>
        <pc:spChg chg="add mod">
          <ac:chgData name="Robert da Silva" userId="88adaade-6341-4e5d-999b-60d051913cd8" providerId="ADAL" clId="{470B2A61-5851-9640-B06F-7AF379BDBCB2}" dt="2024-06-05T22:39:32.391" v="6067" actId="20577"/>
          <ac:spMkLst>
            <pc:docMk/>
            <pc:sldMk cId="477544565" sldId="275"/>
            <ac:spMk id="5" creationId="{998D5A18-70BF-9B8A-E2FA-59819EAC4325}"/>
          </ac:spMkLst>
        </pc:spChg>
        <pc:spChg chg="add del mod">
          <ac:chgData name="Robert da Silva" userId="88adaade-6341-4e5d-999b-60d051913cd8" providerId="ADAL" clId="{470B2A61-5851-9640-B06F-7AF379BDBCB2}" dt="2024-06-05T17:55:25.218" v="2224" actId="478"/>
          <ac:spMkLst>
            <pc:docMk/>
            <pc:sldMk cId="477544565" sldId="275"/>
            <ac:spMk id="6" creationId="{C4C01ECC-A6A9-0215-2CEC-7222223C19CC}"/>
          </ac:spMkLst>
        </pc:spChg>
        <pc:picChg chg="add del mod">
          <ac:chgData name="Robert da Silva" userId="88adaade-6341-4e5d-999b-60d051913cd8" providerId="ADAL" clId="{470B2A61-5851-9640-B06F-7AF379BDBCB2}" dt="2024-06-05T17:47:57.294" v="1645" actId="478"/>
          <ac:picMkLst>
            <pc:docMk/>
            <pc:sldMk cId="477544565" sldId="275"/>
            <ac:picMk id="4" creationId="{933FC7C1-B4B8-201C-4585-B49FBD9F3150}"/>
          </ac:picMkLst>
        </pc:picChg>
        <pc:picChg chg="add del mod">
          <ac:chgData name="Robert da Silva" userId="88adaade-6341-4e5d-999b-60d051913cd8" providerId="ADAL" clId="{470B2A61-5851-9640-B06F-7AF379BDBCB2}" dt="2024-06-05T17:53:00.195" v="1982" actId="478"/>
          <ac:picMkLst>
            <pc:docMk/>
            <pc:sldMk cId="477544565" sldId="275"/>
            <ac:picMk id="7" creationId="{8339E504-F1A0-9831-C771-5CD946B4C9A6}"/>
          </ac:picMkLst>
        </pc:picChg>
        <pc:picChg chg="add mod">
          <ac:chgData name="Robert da Silva" userId="88adaade-6341-4e5d-999b-60d051913cd8" providerId="ADAL" clId="{470B2A61-5851-9640-B06F-7AF379BDBCB2}" dt="2024-06-05T17:53:17.334" v="1986" actId="1076"/>
          <ac:picMkLst>
            <pc:docMk/>
            <pc:sldMk cId="477544565" sldId="275"/>
            <ac:picMk id="9" creationId="{C3A90BB2-5C2E-4DC1-89F6-614651E4C61B}"/>
          </ac:picMkLst>
        </pc:picChg>
      </pc:sldChg>
      <pc:sldChg chg="addSp delSp modSp add mod modAnim">
        <pc:chgData name="Robert da Silva" userId="88adaade-6341-4e5d-999b-60d051913cd8" providerId="ADAL" clId="{470B2A61-5851-9640-B06F-7AF379BDBCB2}" dt="2024-06-05T22:39:54.427" v="6068" actId="33524"/>
        <pc:sldMkLst>
          <pc:docMk/>
          <pc:sldMk cId="3086655624" sldId="276"/>
        </pc:sldMkLst>
        <pc:spChg chg="del">
          <ac:chgData name="Robert da Silva" userId="88adaade-6341-4e5d-999b-60d051913cd8" providerId="ADAL" clId="{470B2A61-5851-9640-B06F-7AF379BDBCB2}" dt="2024-06-05T17:54:20.295" v="1995" actId="478"/>
          <ac:spMkLst>
            <pc:docMk/>
            <pc:sldMk cId="3086655624" sldId="276"/>
            <ac:spMk id="5" creationId="{998D5A18-70BF-9B8A-E2FA-59819EAC4325}"/>
          </ac:spMkLst>
        </pc:spChg>
        <pc:spChg chg="mod">
          <ac:chgData name="Robert da Silva" userId="88adaade-6341-4e5d-999b-60d051913cd8" providerId="ADAL" clId="{470B2A61-5851-9640-B06F-7AF379BDBCB2}" dt="2024-06-05T22:39:54.427" v="6068" actId="33524"/>
          <ac:spMkLst>
            <pc:docMk/>
            <pc:sldMk cId="3086655624" sldId="276"/>
            <ac:spMk id="6" creationId="{C4C01ECC-A6A9-0215-2CEC-7222223C19CC}"/>
          </ac:spMkLst>
        </pc:spChg>
        <pc:picChg chg="add del mod">
          <ac:chgData name="Robert da Silva" userId="88adaade-6341-4e5d-999b-60d051913cd8" providerId="ADAL" clId="{470B2A61-5851-9640-B06F-7AF379BDBCB2}" dt="2024-06-05T18:02:37.452" v="2365" actId="478"/>
          <ac:picMkLst>
            <pc:docMk/>
            <pc:sldMk cId="3086655624" sldId="276"/>
            <ac:picMk id="2" creationId="{7D6B1F3A-2403-EB9E-FF0F-8901AAA59C11}"/>
          </ac:picMkLst>
        </pc:picChg>
        <pc:picChg chg="add mod">
          <ac:chgData name="Robert da Silva" userId="88adaade-6341-4e5d-999b-60d051913cd8" providerId="ADAL" clId="{470B2A61-5851-9640-B06F-7AF379BDBCB2}" dt="2024-06-05T18:02:40.466" v="2367" actId="1076"/>
          <ac:picMkLst>
            <pc:docMk/>
            <pc:sldMk cId="3086655624" sldId="276"/>
            <ac:picMk id="4" creationId="{49D398E8-215C-BF61-54F5-22648A6F672C}"/>
          </ac:picMkLst>
        </pc:picChg>
        <pc:picChg chg="del">
          <ac:chgData name="Robert da Silva" userId="88adaade-6341-4e5d-999b-60d051913cd8" providerId="ADAL" clId="{470B2A61-5851-9640-B06F-7AF379BDBCB2}" dt="2024-06-05T17:54:10.804" v="1990" actId="478"/>
          <ac:picMkLst>
            <pc:docMk/>
            <pc:sldMk cId="3086655624" sldId="276"/>
            <ac:picMk id="7" creationId="{8339E504-F1A0-9831-C771-5CD946B4C9A6}"/>
          </ac:picMkLst>
        </pc:picChg>
      </pc:sldChg>
      <pc:sldChg chg="addSp delSp modSp add mod addAnim delAnim modAnim modNotesTx">
        <pc:chgData name="Robert da Silva" userId="88adaade-6341-4e5d-999b-60d051913cd8" providerId="ADAL" clId="{470B2A61-5851-9640-B06F-7AF379BDBCB2}" dt="2024-06-05T23:06:42.904" v="6447" actId="478"/>
        <pc:sldMkLst>
          <pc:docMk/>
          <pc:sldMk cId="2857421352" sldId="277"/>
        </pc:sldMkLst>
        <pc:spChg chg="del">
          <ac:chgData name="Robert da Silva" userId="88adaade-6341-4e5d-999b-60d051913cd8" providerId="ADAL" clId="{470B2A61-5851-9640-B06F-7AF379BDBCB2}" dt="2024-06-05T17:56:23.218" v="2248" actId="478"/>
          <ac:spMkLst>
            <pc:docMk/>
            <pc:sldMk cId="2857421352" sldId="277"/>
            <ac:spMk id="2" creationId="{F39963AB-369F-DCBB-C7EC-FA72CD6BD331}"/>
          </ac:spMkLst>
        </pc:spChg>
        <pc:spChg chg="mod">
          <ac:chgData name="Robert da Silva" userId="88adaade-6341-4e5d-999b-60d051913cd8" providerId="ADAL" clId="{470B2A61-5851-9640-B06F-7AF379BDBCB2}" dt="2024-06-05T22:47:53.957" v="6191" actId="20577"/>
          <ac:spMkLst>
            <pc:docMk/>
            <pc:sldMk cId="2857421352" sldId="277"/>
            <ac:spMk id="3" creationId="{1083D3AD-9536-C358-2DD5-5AB7BB282BF0}"/>
          </ac:spMkLst>
        </pc:spChg>
        <pc:spChg chg="add mod">
          <ac:chgData name="Robert da Silva" userId="88adaade-6341-4e5d-999b-60d051913cd8" providerId="ADAL" clId="{470B2A61-5851-9640-B06F-7AF379BDBCB2}" dt="2024-06-05T22:52:20.885" v="6194" actId="20577"/>
          <ac:spMkLst>
            <pc:docMk/>
            <pc:sldMk cId="2857421352" sldId="277"/>
            <ac:spMk id="7" creationId="{F9667685-FF32-FB8C-D824-30F5138BF20A}"/>
          </ac:spMkLst>
        </pc:spChg>
        <pc:spChg chg="add mod">
          <ac:chgData name="Robert da Silva" userId="88adaade-6341-4e5d-999b-60d051913cd8" providerId="ADAL" clId="{470B2A61-5851-9640-B06F-7AF379BDBCB2}" dt="2024-06-05T22:52:23.344" v="6197" actId="20577"/>
          <ac:spMkLst>
            <pc:docMk/>
            <pc:sldMk cId="2857421352" sldId="277"/>
            <ac:spMk id="9" creationId="{6AD7C940-F6F7-A5C4-E02B-A85A999661B0}"/>
          </ac:spMkLst>
        </pc:spChg>
        <pc:spChg chg="add del mod">
          <ac:chgData name="Robert da Silva" userId="88adaade-6341-4e5d-999b-60d051913cd8" providerId="ADAL" clId="{470B2A61-5851-9640-B06F-7AF379BDBCB2}" dt="2024-06-05T22:47:46.498" v="6169" actId="478"/>
          <ac:spMkLst>
            <pc:docMk/>
            <pc:sldMk cId="2857421352" sldId="277"/>
            <ac:spMk id="10" creationId="{E8070875-7497-CBDE-71A7-6F395195C1E3}"/>
          </ac:spMkLst>
        </pc:spChg>
        <pc:picChg chg="add mod">
          <ac:chgData name="Robert da Silva" userId="88adaade-6341-4e5d-999b-60d051913cd8" providerId="ADAL" clId="{470B2A61-5851-9640-B06F-7AF379BDBCB2}" dt="2024-06-05T23:06:42.335" v="6446"/>
          <ac:picMkLst>
            <pc:docMk/>
            <pc:sldMk cId="2857421352" sldId="277"/>
            <ac:picMk id="2" creationId="{0D22067B-16A3-7B25-C6DC-D8E4C2103227}"/>
          </ac:picMkLst>
        </pc:picChg>
        <pc:picChg chg="add del mod">
          <ac:chgData name="Robert da Silva" userId="88adaade-6341-4e5d-999b-60d051913cd8" providerId="ADAL" clId="{470B2A61-5851-9640-B06F-7AF379BDBCB2}" dt="2024-06-05T23:06:42.904" v="6447" actId="478"/>
          <ac:picMkLst>
            <pc:docMk/>
            <pc:sldMk cId="2857421352" sldId="277"/>
            <ac:picMk id="5" creationId="{2E29BC62-13BF-CBF7-B23E-9F897786D2EC}"/>
          </ac:picMkLst>
        </pc:picChg>
        <pc:picChg chg="add mod modCrop">
          <ac:chgData name="Robert da Silva" userId="88adaade-6341-4e5d-999b-60d051913cd8" providerId="ADAL" clId="{470B2A61-5851-9640-B06F-7AF379BDBCB2}" dt="2024-06-05T17:59:19.110" v="2266" actId="1076"/>
          <ac:picMkLst>
            <pc:docMk/>
            <pc:sldMk cId="2857421352" sldId="277"/>
            <ac:picMk id="8" creationId="{B3B58961-0114-F3E8-8BD2-16023D084ED1}"/>
          </ac:picMkLst>
        </pc:picChg>
      </pc:sldChg>
      <pc:sldChg chg="modSp add mod modAnim">
        <pc:chgData name="Robert da Silva" userId="88adaade-6341-4e5d-999b-60d051913cd8" providerId="ADAL" clId="{470B2A61-5851-9640-B06F-7AF379BDBCB2}" dt="2024-06-05T23:10:44.424" v="6615"/>
        <pc:sldMkLst>
          <pc:docMk/>
          <pc:sldMk cId="2498728154" sldId="278"/>
        </pc:sldMkLst>
        <pc:spChg chg="mod">
          <ac:chgData name="Robert da Silva" userId="88adaade-6341-4e5d-999b-60d051913cd8" providerId="ADAL" clId="{470B2A61-5851-9640-B06F-7AF379BDBCB2}" dt="2024-06-05T23:10:35.588" v="6613" actId="27636"/>
          <ac:spMkLst>
            <pc:docMk/>
            <pc:sldMk cId="2498728154" sldId="278"/>
            <ac:spMk id="2" creationId="{F39963AB-369F-DCBB-C7EC-FA72CD6BD331}"/>
          </ac:spMkLst>
        </pc:spChg>
        <pc:spChg chg="mod">
          <ac:chgData name="Robert da Silva" userId="88adaade-6341-4e5d-999b-60d051913cd8" providerId="ADAL" clId="{470B2A61-5851-9640-B06F-7AF379BDBCB2}" dt="2024-06-05T18:05:16.318" v="2432" actId="20577"/>
          <ac:spMkLst>
            <pc:docMk/>
            <pc:sldMk cId="2498728154" sldId="278"/>
            <ac:spMk id="3" creationId="{1083D3AD-9536-C358-2DD5-5AB7BB282BF0}"/>
          </ac:spMkLst>
        </pc:spChg>
      </pc:sldChg>
      <pc:sldChg chg="add del setBg">
        <pc:chgData name="Robert da Silva" userId="88adaade-6341-4e5d-999b-60d051913cd8" providerId="ADAL" clId="{470B2A61-5851-9640-B06F-7AF379BDBCB2}" dt="2024-06-05T17:56:48.525" v="2250"/>
        <pc:sldMkLst>
          <pc:docMk/>
          <pc:sldMk cId="300994923" sldId="279"/>
        </pc:sldMkLst>
      </pc:sldChg>
      <pc:sldChg chg="modSp add mod">
        <pc:chgData name="Robert da Silva" userId="88adaade-6341-4e5d-999b-60d051913cd8" providerId="ADAL" clId="{470B2A61-5851-9640-B06F-7AF379BDBCB2}" dt="2024-06-05T19:04:49.269" v="4133" actId="313"/>
        <pc:sldMkLst>
          <pc:docMk/>
          <pc:sldMk cId="4248002854" sldId="279"/>
        </pc:sldMkLst>
        <pc:spChg chg="mod">
          <ac:chgData name="Robert da Silva" userId="88adaade-6341-4e5d-999b-60d051913cd8" providerId="ADAL" clId="{470B2A61-5851-9640-B06F-7AF379BDBCB2}" dt="2024-06-05T19:04:49.269" v="4133" actId="313"/>
          <ac:spMkLst>
            <pc:docMk/>
            <pc:sldMk cId="4248002854" sldId="279"/>
            <ac:spMk id="2" creationId="{F39963AB-369F-DCBB-C7EC-FA72CD6BD331}"/>
          </ac:spMkLst>
        </pc:spChg>
        <pc:spChg chg="mod">
          <ac:chgData name="Robert da Silva" userId="88adaade-6341-4e5d-999b-60d051913cd8" providerId="ADAL" clId="{470B2A61-5851-9640-B06F-7AF379BDBCB2}" dt="2024-06-05T18:43:40.008" v="3843" actId="20577"/>
          <ac:spMkLst>
            <pc:docMk/>
            <pc:sldMk cId="4248002854" sldId="279"/>
            <ac:spMk id="3" creationId="{1083D3AD-9536-C358-2DD5-5AB7BB282BF0}"/>
          </ac:spMkLst>
        </pc:spChg>
      </pc:sldChg>
      <pc:sldChg chg="add del">
        <pc:chgData name="Robert da Silva" userId="88adaade-6341-4e5d-999b-60d051913cd8" providerId="ADAL" clId="{470B2A61-5851-9640-B06F-7AF379BDBCB2}" dt="2024-06-05T20:35:27.086" v="4993" actId="2696"/>
        <pc:sldMkLst>
          <pc:docMk/>
          <pc:sldMk cId="1417291586" sldId="280"/>
        </pc:sldMkLst>
      </pc:sldChg>
      <pc:sldChg chg="modSp add mod ord">
        <pc:chgData name="Robert da Silva" userId="88adaade-6341-4e5d-999b-60d051913cd8" providerId="ADAL" clId="{470B2A61-5851-9640-B06F-7AF379BDBCB2}" dt="2024-06-05T23:13:13.797" v="6618" actId="20577"/>
        <pc:sldMkLst>
          <pc:docMk/>
          <pc:sldMk cId="711597856" sldId="281"/>
        </pc:sldMkLst>
        <pc:spChg chg="mod">
          <ac:chgData name="Robert da Silva" userId="88adaade-6341-4e5d-999b-60d051913cd8" providerId="ADAL" clId="{470B2A61-5851-9640-B06F-7AF379BDBCB2}" dt="2024-06-05T23:13:13.797" v="6618" actId="20577"/>
          <ac:spMkLst>
            <pc:docMk/>
            <pc:sldMk cId="711597856" sldId="281"/>
            <ac:spMk id="2" creationId="{F39963AB-369F-DCBB-C7EC-FA72CD6BD331}"/>
          </ac:spMkLst>
        </pc:spChg>
        <pc:spChg chg="mod">
          <ac:chgData name="Robert da Silva" userId="88adaade-6341-4e5d-999b-60d051913cd8" providerId="ADAL" clId="{470B2A61-5851-9640-B06F-7AF379BDBCB2}" dt="2024-06-05T18:43:35.634" v="3835" actId="20577"/>
          <ac:spMkLst>
            <pc:docMk/>
            <pc:sldMk cId="711597856" sldId="281"/>
            <ac:spMk id="3" creationId="{1083D3AD-9536-C358-2DD5-5AB7BB282BF0}"/>
          </ac:spMkLst>
        </pc:spChg>
      </pc:sldChg>
      <pc:sldChg chg="modSp add mod">
        <pc:chgData name="Robert da Silva" userId="88adaade-6341-4e5d-999b-60d051913cd8" providerId="ADAL" clId="{470B2A61-5851-9640-B06F-7AF379BDBCB2}" dt="2024-06-05T20:29:27.228" v="4402" actId="5793"/>
        <pc:sldMkLst>
          <pc:docMk/>
          <pc:sldMk cId="2994288842" sldId="282"/>
        </pc:sldMkLst>
        <pc:spChg chg="mod">
          <ac:chgData name="Robert da Silva" userId="88adaade-6341-4e5d-999b-60d051913cd8" providerId="ADAL" clId="{470B2A61-5851-9640-B06F-7AF379BDBCB2}" dt="2024-06-05T20:29:27.228" v="4402" actId="5793"/>
          <ac:spMkLst>
            <pc:docMk/>
            <pc:sldMk cId="2994288842" sldId="282"/>
            <ac:spMk id="2" creationId="{F39963AB-369F-DCBB-C7EC-FA72CD6BD331}"/>
          </ac:spMkLst>
        </pc:spChg>
        <pc:spChg chg="mod">
          <ac:chgData name="Robert da Silva" userId="88adaade-6341-4e5d-999b-60d051913cd8" providerId="ADAL" clId="{470B2A61-5851-9640-B06F-7AF379BDBCB2}" dt="2024-06-05T20:27:28.093" v="4147" actId="20577"/>
          <ac:spMkLst>
            <pc:docMk/>
            <pc:sldMk cId="2994288842" sldId="282"/>
            <ac:spMk id="3" creationId="{1083D3AD-9536-C358-2DD5-5AB7BB282BF0}"/>
          </ac:spMkLst>
        </pc:spChg>
      </pc:sldChg>
      <pc:sldChg chg="modSp add mod">
        <pc:chgData name="Robert da Silva" userId="88adaade-6341-4e5d-999b-60d051913cd8" providerId="ADAL" clId="{470B2A61-5851-9640-B06F-7AF379BDBCB2}" dt="2024-06-05T20:31:13.199" v="4671" actId="20577"/>
        <pc:sldMkLst>
          <pc:docMk/>
          <pc:sldMk cId="1965789100" sldId="283"/>
        </pc:sldMkLst>
        <pc:spChg chg="mod">
          <ac:chgData name="Robert da Silva" userId="88adaade-6341-4e5d-999b-60d051913cd8" providerId="ADAL" clId="{470B2A61-5851-9640-B06F-7AF379BDBCB2}" dt="2024-06-05T20:31:13.199" v="4671" actId="20577"/>
          <ac:spMkLst>
            <pc:docMk/>
            <pc:sldMk cId="1965789100" sldId="283"/>
            <ac:spMk id="2" creationId="{F39963AB-369F-DCBB-C7EC-FA72CD6BD331}"/>
          </ac:spMkLst>
        </pc:spChg>
        <pc:spChg chg="mod">
          <ac:chgData name="Robert da Silva" userId="88adaade-6341-4e5d-999b-60d051913cd8" providerId="ADAL" clId="{470B2A61-5851-9640-B06F-7AF379BDBCB2}" dt="2024-06-05T20:29:36.216" v="4405" actId="20577"/>
          <ac:spMkLst>
            <pc:docMk/>
            <pc:sldMk cId="1965789100" sldId="283"/>
            <ac:spMk id="3" creationId="{1083D3AD-9536-C358-2DD5-5AB7BB282BF0}"/>
          </ac:spMkLst>
        </pc:spChg>
      </pc:sldChg>
      <pc:sldChg chg="modSp add mod">
        <pc:chgData name="Robert da Silva" userId="88adaade-6341-4e5d-999b-60d051913cd8" providerId="ADAL" clId="{470B2A61-5851-9640-B06F-7AF379BDBCB2}" dt="2024-06-05T23:14:01.062" v="6622" actId="20577"/>
        <pc:sldMkLst>
          <pc:docMk/>
          <pc:sldMk cId="930977148" sldId="284"/>
        </pc:sldMkLst>
        <pc:spChg chg="mod">
          <ac:chgData name="Robert da Silva" userId="88adaade-6341-4e5d-999b-60d051913cd8" providerId="ADAL" clId="{470B2A61-5851-9640-B06F-7AF379BDBCB2}" dt="2024-06-05T23:14:01.062" v="6622" actId="20577"/>
          <ac:spMkLst>
            <pc:docMk/>
            <pc:sldMk cId="930977148" sldId="284"/>
            <ac:spMk id="2" creationId="{F39963AB-369F-DCBB-C7EC-FA72CD6BD331}"/>
          </ac:spMkLst>
        </pc:spChg>
        <pc:spChg chg="mod">
          <ac:chgData name="Robert da Silva" userId="88adaade-6341-4e5d-999b-60d051913cd8" providerId="ADAL" clId="{470B2A61-5851-9640-B06F-7AF379BDBCB2}" dt="2024-06-05T20:31:30.904" v="4674" actId="20577"/>
          <ac:spMkLst>
            <pc:docMk/>
            <pc:sldMk cId="930977148" sldId="284"/>
            <ac:spMk id="3" creationId="{1083D3AD-9536-C358-2DD5-5AB7BB282BF0}"/>
          </ac:spMkLst>
        </pc:spChg>
      </pc:sldChg>
      <pc:sldChg chg="modSp add mod">
        <pc:chgData name="Robert da Silva" userId="88adaade-6341-4e5d-999b-60d051913cd8" providerId="ADAL" clId="{470B2A61-5851-9640-B06F-7AF379BDBCB2}" dt="2024-06-05T20:35:10.692" v="4992" actId="20577"/>
        <pc:sldMkLst>
          <pc:docMk/>
          <pc:sldMk cId="903799185" sldId="285"/>
        </pc:sldMkLst>
        <pc:spChg chg="mod">
          <ac:chgData name="Robert da Silva" userId="88adaade-6341-4e5d-999b-60d051913cd8" providerId="ADAL" clId="{470B2A61-5851-9640-B06F-7AF379BDBCB2}" dt="2024-06-05T20:35:10.692" v="4992" actId="20577"/>
          <ac:spMkLst>
            <pc:docMk/>
            <pc:sldMk cId="903799185" sldId="285"/>
            <ac:spMk id="2" creationId="{F39963AB-369F-DCBB-C7EC-FA72CD6BD331}"/>
          </ac:spMkLst>
        </pc:spChg>
        <pc:spChg chg="mod">
          <ac:chgData name="Robert da Silva" userId="88adaade-6341-4e5d-999b-60d051913cd8" providerId="ADAL" clId="{470B2A61-5851-9640-B06F-7AF379BDBCB2}" dt="2024-06-05T20:34:43.597" v="4936" actId="20577"/>
          <ac:spMkLst>
            <pc:docMk/>
            <pc:sldMk cId="903799185" sldId="285"/>
            <ac:spMk id="3" creationId="{1083D3AD-9536-C358-2DD5-5AB7BB282BF0}"/>
          </ac:spMkLst>
        </pc:spChg>
      </pc:sldChg>
      <pc:sldChg chg="delSp modSp add mod ord">
        <pc:chgData name="Robert da Silva" userId="88adaade-6341-4e5d-999b-60d051913cd8" providerId="ADAL" clId="{470B2A61-5851-9640-B06F-7AF379BDBCB2}" dt="2024-06-05T20:36:11.786" v="5051" actId="478"/>
        <pc:sldMkLst>
          <pc:docMk/>
          <pc:sldMk cId="2363007016" sldId="286"/>
        </pc:sldMkLst>
        <pc:spChg chg="del">
          <ac:chgData name="Robert da Silva" userId="88adaade-6341-4e5d-999b-60d051913cd8" providerId="ADAL" clId="{470B2A61-5851-9640-B06F-7AF379BDBCB2}" dt="2024-06-05T20:36:11.786" v="5051" actId="478"/>
          <ac:spMkLst>
            <pc:docMk/>
            <pc:sldMk cId="2363007016" sldId="286"/>
            <ac:spMk id="2" creationId="{241A5B60-4A99-771E-84EF-6910ED6CF58C}"/>
          </ac:spMkLst>
        </pc:spChg>
        <pc:spChg chg="mod">
          <ac:chgData name="Robert da Silva" userId="88adaade-6341-4e5d-999b-60d051913cd8" providerId="ADAL" clId="{470B2A61-5851-9640-B06F-7AF379BDBCB2}" dt="2024-06-05T20:36:09.551" v="5050" actId="20577"/>
          <ac:spMkLst>
            <pc:docMk/>
            <pc:sldMk cId="2363007016" sldId="286"/>
            <ac:spMk id="3" creationId="{DC6E930F-859C-04CC-5C2A-BA5636C7EA67}"/>
          </ac:spMkLst>
        </pc:spChg>
      </pc:sldChg>
      <pc:sldChg chg="add del setBg">
        <pc:chgData name="Robert da Silva" userId="88adaade-6341-4e5d-999b-60d051913cd8" providerId="ADAL" clId="{470B2A61-5851-9640-B06F-7AF379BDBCB2}" dt="2024-06-05T20:35:37.171" v="4995"/>
        <pc:sldMkLst>
          <pc:docMk/>
          <pc:sldMk cId="4119409347" sldId="286"/>
        </pc:sldMkLst>
      </pc:sldChg>
      <pc:sldChg chg="addSp delSp modSp add mod ord delAnim modAnim">
        <pc:chgData name="Robert da Silva" userId="88adaade-6341-4e5d-999b-60d051913cd8" providerId="ADAL" clId="{470B2A61-5851-9640-B06F-7AF379BDBCB2}" dt="2024-06-05T22:34:47.254" v="5988" actId="478"/>
        <pc:sldMkLst>
          <pc:docMk/>
          <pc:sldMk cId="1519488579" sldId="287"/>
        </pc:sldMkLst>
        <pc:spChg chg="del mod">
          <ac:chgData name="Robert da Silva" userId="88adaade-6341-4e5d-999b-60d051913cd8" providerId="ADAL" clId="{470B2A61-5851-9640-B06F-7AF379BDBCB2}" dt="2024-06-05T20:48:43.410" v="5386" actId="478"/>
          <ac:spMkLst>
            <pc:docMk/>
            <pc:sldMk cId="1519488579" sldId="287"/>
            <ac:spMk id="2" creationId="{F39963AB-369F-DCBB-C7EC-FA72CD6BD331}"/>
          </ac:spMkLst>
        </pc:spChg>
        <pc:spChg chg="mod">
          <ac:chgData name="Robert da Silva" userId="88adaade-6341-4e5d-999b-60d051913cd8" providerId="ADAL" clId="{470B2A61-5851-9640-B06F-7AF379BDBCB2}" dt="2024-06-05T20:39:21.228" v="5197" actId="20577"/>
          <ac:spMkLst>
            <pc:docMk/>
            <pc:sldMk cId="1519488579" sldId="287"/>
            <ac:spMk id="3" creationId="{1083D3AD-9536-C358-2DD5-5AB7BB282BF0}"/>
          </ac:spMkLst>
        </pc:spChg>
        <pc:spChg chg="add del mod">
          <ac:chgData name="Robert da Silva" userId="88adaade-6341-4e5d-999b-60d051913cd8" providerId="ADAL" clId="{470B2A61-5851-9640-B06F-7AF379BDBCB2}" dt="2024-06-05T20:48:53.787" v="5390"/>
          <ac:spMkLst>
            <pc:docMk/>
            <pc:sldMk cId="1519488579" sldId="287"/>
            <ac:spMk id="4" creationId="{E79D843E-66B3-3599-B8C1-13A657A129B0}"/>
          </ac:spMkLst>
        </pc:spChg>
        <pc:spChg chg="add mod">
          <ac:chgData name="Robert da Silva" userId="88adaade-6341-4e5d-999b-60d051913cd8" providerId="ADAL" clId="{470B2A61-5851-9640-B06F-7AF379BDBCB2}" dt="2024-06-05T20:48:50.361" v="5388" actId="1076"/>
          <ac:spMkLst>
            <pc:docMk/>
            <pc:sldMk cId="1519488579" sldId="287"/>
            <ac:spMk id="5" creationId="{73841E18-0270-1804-05E7-90B309F49FF0}"/>
          </ac:spMkLst>
        </pc:spChg>
        <pc:spChg chg="add mod">
          <ac:chgData name="Robert da Silva" userId="88adaade-6341-4e5d-999b-60d051913cd8" providerId="ADAL" clId="{470B2A61-5851-9640-B06F-7AF379BDBCB2}" dt="2024-06-05T20:48:23.019" v="5361" actId="14100"/>
          <ac:spMkLst>
            <pc:docMk/>
            <pc:sldMk cId="1519488579" sldId="287"/>
            <ac:spMk id="6" creationId="{FCCA3E52-1A4E-B140-FED6-6A75A875C9F0}"/>
          </ac:spMkLst>
        </pc:spChg>
        <pc:spChg chg="add mod">
          <ac:chgData name="Robert da Silva" userId="88adaade-6341-4e5d-999b-60d051913cd8" providerId="ADAL" clId="{470B2A61-5851-9640-B06F-7AF379BDBCB2}" dt="2024-06-05T20:48:45.901" v="5387" actId="1076"/>
          <ac:spMkLst>
            <pc:docMk/>
            <pc:sldMk cId="1519488579" sldId="287"/>
            <ac:spMk id="7" creationId="{5BBA2752-7271-7C4A-AD92-78115FEFDC2C}"/>
          </ac:spMkLst>
        </pc:spChg>
        <pc:spChg chg="add del mod">
          <ac:chgData name="Robert da Silva" userId="88adaade-6341-4e5d-999b-60d051913cd8" providerId="ADAL" clId="{470B2A61-5851-9640-B06F-7AF379BDBCB2}" dt="2024-06-05T22:34:45.867" v="5987" actId="478"/>
          <ac:spMkLst>
            <pc:docMk/>
            <pc:sldMk cId="1519488579" sldId="287"/>
            <ac:spMk id="8" creationId="{3E4E6936-78D4-49E6-3FCC-FBCE0A80282E}"/>
          </ac:spMkLst>
        </pc:spChg>
        <pc:spChg chg="add del mod">
          <ac:chgData name="Robert da Silva" userId="88adaade-6341-4e5d-999b-60d051913cd8" providerId="ADAL" clId="{470B2A61-5851-9640-B06F-7AF379BDBCB2}" dt="2024-06-05T22:34:47.254" v="5988" actId="478"/>
          <ac:spMkLst>
            <pc:docMk/>
            <pc:sldMk cId="1519488579" sldId="287"/>
            <ac:spMk id="9" creationId="{5A4EABF7-ADDA-E172-137F-AE84CFAD0334}"/>
          </ac:spMkLst>
        </pc:spChg>
      </pc:sldChg>
      <pc:sldChg chg="addSp delSp modSp add del mod">
        <pc:chgData name="Robert da Silva" userId="88adaade-6341-4e5d-999b-60d051913cd8" providerId="ADAL" clId="{470B2A61-5851-9640-B06F-7AF379BDBCB2}" dt="2024-06-05T23:36:42.436" v="6811" actId="2696"/>
        <pc:sldMkLst>
          <pc:docMk/>
          <pc:sldMk cId="3387891505" sldId="288"/>
        </pc:sldMkLst>
        <pc:spChg chg="add del">
          <ac:chgData name="Robert da Silva" userId="88adaade-6341-4e5d-999b-60d051913cd8" providerId="ADAL" clId="{470B2A61-5851-9640-B06F-7AF379BDBCB2}" dt="2024-06-05T20:50:48.345" v="5458" actId="22"/>
          <ac:spMkLst>
            <pc:docMk/>
            <pc:sldMk cId="3387891505" sldId="288"/>
            <ac:spMk id="3" creationId="{115DFCB3-3513-E79E-9D02-B8C1D7B422FE}"/>
          </ac:spMkLst>
        </pc:spChg>
        <pc:spChg chg="del mod">
          <ac:chgData name="Robert da Silva" userId="88adaade-6341-4e5d-999b-60d051913cd8" providerId="ADAL" clId="{470B2A61-5851-9640-B06F-7AF379BDBCB2}" dt="2024-06-05T20:50:44.574" v="5455" actId="478"/>
          <ac:spMkLst>
            <pc:docMk/>
            <pc:sldMk cId="3387891505" sldId="288"/>
            <ac:spMk id="4" creationId="{2778F047-742C-BA36-8831-0163B6C63A65}"/>
          </ac:spMkLst>
        </pc:spChg>
        <pc:spChg chg="del">
          <ac:chgData name="Robert da Silva" userId="88adaade-6341-4e5d-999b-60d051913cd8" providerId="ADAL" clId="{470B2A61-5851-9640-B06F-7AF379BDBCB2}" dt="2024-06-05T20:50:46.200" v="5456" actId="478"/>
          <ac:spMkLst>
            <pc:docMk/>
            <pc:sldMk cId="3387891505" sldId="288"/>
            <ac:spMk id="5" creationId="{B599B56D-9AA3-4CC1-3742-3505B0233FFF}"/>
          </ac:spMkLst>
        </pc:spChg>
        <pc:picChg chg="add mod">
          <ac:chgData name="Robert da Silva" userId="88adaade-6341-4e5d-999b-60d051913cd8" providerId="ADAL" clId="{470B2A61-5851-9640-B06F-7AF379BDBCB2}" dt="2024-06-05T20:51:14.303" v="5461" actId="1076"/>
          <ac:picMkLst>
            <pc:docMk/>
            <pc:sldMk cId="3387891505" sldId="288"/>
            <ac:picMk id="6" creationId="{905DB7ED-13EB-4D5C-F05A-186879A8141D}"/>
          </ac:picMkLst>
        </pc:picChg>
        <pc:picChg chg="add">
          <ac:chgData name="Robert da Silva" userId="88adaade-6341-4e5d-999b-60d051913cd8" providerId="ADAL" clId="{470B2A61-5851-9640-B06F-7AF379BDBCB2}" dt="2024-06-05T20:51:49.693" v="5462"/>
          <ac:picMkLst>
            <pc:docMk/>
            <pc:sldMk cId="3387891505" sldId="288"/>
            <ac:picMk id="7" creationId="{E59CAF47-1EC2-A905-E117-D11E946113AE}"/>
          </ac:picMkLst>
        </pc:picChg>
        <pc:picChg chg="add mod">
          <ac:chgData name="Robert da Silva" userId="88adaade-6341-4e5d-999b-60d051913cd8" providerId="ADAL" clId="{470B2A61-5851-9640-B06F-7AF379BDBCB2}" dt="2024-06-05T20:51:59.136" v="5464" actId="1076"/>
          <ac:picMkLst>
            <pc:docMk/>
            <pc:sldMk cId="3387891505" sldId="288"/>
            <ac:picMk id="8" creationId="{D840D3A2-F60E-A6F0-9033-F26106D0C3CE}"/>
          </ac:picMkLst>
        </pc:picChg>
      </pc:sldChg>
      <pc:sldChg chg="addSp delSp modSp add del mod">
        <pc:chgData name="Robert da Silva" userId="88adaade-6341-4e5d-999b-60d051913cd8" providerId="ADAL" clId="{470B2A61-5851-9640-B06F-7AF379BDBCB2}" dt="2024-06-05T23:36:43.369" v="6812" actId="2696"/>
        <pc:sldMkLst>
          <pc:docMk/>
          <pc:sldMk cId="483839475" sldId="289"/>
        </pc:sldMkLst>
        <pc:picChg chg="add del mod">
          <ac:chgData name="Robert da Silva" userId="88adaade-6341-4e5d-999b-60d051913cd8" providerId="ADAL" clId="{470B2A61-5851-9640-B06F-7AF379BDBCB2}" dt="2024-06-05T20:53:51.247" v="5470" actId="478"/>
          <ac:picMkLst>
            <pc:docMk/>
            <pc:sldMk cId="483839475" sldId="289"/>
            <ac:picMk id="2" creationId="{6553CFE8-1CD6-D9ED-8D4E-39AAA1C7CD31}"/>
          </ac:picMkLst>
        </pc:picChg>
        <pc:picChg chg="del">
          <ac:chgData name="Robert da Silva" userId="88adaade-6341-4e5d-999b-60d051913cd8" providerId="ADAL" clId="{470B2A61-5851-9640-B06F-7AF379BDBCB2}" dt="2024-06-05T20:52:34.568" v="5466" actId="478"/>
          <ac:picMkLst>
            <pc:docMk/>
            <pc:sldMk cId="483839475" sldId="289"/>
            <ac:picMk id="6" creationId="{905DB7ED-13EB-4D5C-F05A-186879A8141D}"/>
          </ac:picMkLst>
        </pc:picChg>
        <pc:picChg chg="del">
          <ac:chgData name="Robert da Silva" userId="88adaade-6341-4e5d-999b-60d051913cd8" providerId="ADAL" clId="{470B2A61-5851-9640-B06F-7AF379BDBCB2}" dt="2024-06-05T20:52:35.559" v="5467" actId="478"/>
          <ac:picMkLst>
            <pc:docMk/>
            <pc:sldMk cId="483839475" sldId="289"/>
            <ac:picMk id="8" creationId="{D840D3A2-F60E-A6F0-9033-F26106D0C3CE}"/>
          </ac:picMkLst>
        </pc:picChg>
      </pc:sldChg>
      <pc:sldChg chg="modSp add">
        <pc:chgData name="Robert da Silva" userId="88adaade-6341-4e5d-999b-60d051913cd8" providerId="ADAL" clId="{470B2A61-5851-9640-B06F-7AF379BDBCB2}" dt="2024-06-05T22:38:20.585" v="6023" actId="20577"/>
        <pc:sldMkLst>
          <pc:docMk/>
          <pc:sldMk cId="2758270431" sldId="290"/>
        </pc:sldMkLst>
        <pc:spChg chg="mod">
          <ac:chgData name="Robert da Silva" userId="88adaade-6341-4e5d-999b-60d051913cd8" providerId="ADAL" clId="{470B2A61-5851-9640-B06F-7AF379BDBCB2}" dt="2024-06-05T22:38:20.585" v="6023" actId="20577"/>
          <ac:spMkLst>
            <pc:docMk/>
            <pc:sldMk cId="2758270431" sldId="290"/>
            <ac:spMk id="2" creationId="{F39963AB-369F-DCBB-C7EC-FA72CD6BD331}"/>
          </ac:spMkLst>
        </pc:spChg>
      </pc:sldChg>
      <pc:sldChg chg="modSp add mod ord">
        <pc:chgData name="Robert da Silva" userId="88adaade-6341-4e5d-999b-60d051913cd8" providerId="ADAL" clId="{470B2A61-5851-9640-B06F-7AF379BDBCB2}" dt="2024-06-05T22:05:46.105" v="5527" actId="20577"/>
        <pc:sldMkLst>
          <pc:docMk/>
          <pc:sldMk cId="2575738349" sldId="291"/>
        </pc:sldMkLst>
        <pc:spChg chg="mod">
          <ac:chgData name="Robert da Silva" userId="88adaade-6341-4e5d-999b-60d051913cd8" providerId="ADAL" clId="{470B2A61-5851-9640-B06F-7AF379BDBCB2}" dt="2024-06-05T22:05:46.105" v="5527" actId="20577"/>
          <ac:spMkLst>
            <pc:docMk/>
            <pc:sldMk cId="2575738349" sldId="291"/>
            <ac:spMk id="3" creationId="{DC6E930F-859C-04CC-5C2A-BA5636C7EA67}"/>
          </ac:spMkLst>
        </pc:spChg>
      </pc:sldChg>
      <pc:sldChg chg="add del">
        <pc:chgData name="Robert da Silva" userId="88adaade-6341-4e5d-999b-60d051913cd8" providerId="ADAL" clId="{470B2A61-5851-9640-B06F-7AF379BDBCB2}" dt="2024-06-05T22:05:35.658" v="5503" actId="2696"/>
        <pc:sldMkLst>
          <pc:docMk/>
          <pc:sldMk cId="2697316691" sldId="291"/>
        </pc:sldMkLst>
      </pc:sldChg>
      <pc:sldChg chg="addSp delSp modSp add mod ord delAnim modAnim modNotesTx">
        <pc:chgData name="Robert da Silva" userId="88adaade-6341-4e5d-999b-60d051913cd8" providerId="ADAL" clId="{470B2A61-5851-9640-B06F-7AF379BDBCB2}" dt="2024-06-05T22:34:32.248" v="5986" actId="404"/>
        <pc:sldMkLst>
          <pc:docMk/>
          <pc:sldMk cId="3820831947" sldId="292"/>
        </pc:sldMkLst>
        <pc:spChg chg="del">
          <ac:chgData name="Robert da Silva" userId="88adaade-6341-4e5d-999b-60d051913cd8" providerId="ADAL" clId="{470B2A61-5851-9640-B06F-7AF379BDBCB2}" dt="2024-06-05T22:06:05.582" v="5530" actId="478"/>
          <ac:spMkLst>
            <pc:docMk/>
            <pc:sldMk cId="3820831947" sldId="292"/>
            <ac:spMk id="4" creationId="{2778F047-742C-BA36-8831-0163B6C63A65}"/>
          </ac:spMkLst>
        </pc:spChg>
        <pc:spChg chg="del">
          <ac:chgData name="Robert da Silva" userId="88adaade-6341-4e5d-999b-60d051913cd8" providerId="ADAL" clId="{470B2A61-5851-9640-B06F-7AF379BDBCB2}" dt="2024-06-05T22:06:05.582" v="5530" actId="478"/>
          <ac:spMkLst>
            <pc:docMk/>
            <pc:sldMk cId="3820831947" sldId="292"/>
            <ac:spMk id="5" creationId="{B599B56D-9AA3-4CC1-3742-3505B0233FFF}"/>
          </ac:spMkLst>
        </pc:spChg>
        <pc:spChg chg="add mod">
          <ac:chgData name="Robert da Silva" userId="88adaade-6341-4e5d-999b-60d051913cd8" providerId="ADAL" clId="{470B2A61-5851-9640-B06F-7AF379BDBCB2}" dt="2024-06-05T22:12:21.909" v="5553" actId="1582"/>
          <ac:spMkLst>
            <pc:docMk/>
            <pc:sldMk cId="3820831947" sldId="292"/>
            <ac:spMk id="7" creationId="{EE02B272-F4C7-0587-A620-95EDBF1DBA0D}"/>
          </ac:spMkLst>
        </pc:spChg>
        <pc:spChg chg="add mod">
          <ac:chgData name="Robert da Silva" userId="88adaade-6341-4e5d-999b-60d051913cd8" providerId="ADAL" clId="{470B2A61-5851-9640-B06F-7AF379BDBCB2}" dt="2024-06-05T22:13:05.118" v="5578" actId="1076"/>
          <ac:spMkLst>
            <pc:docMk/>
            <pc:sldMk cId="3820831947" sldId="292"/>
            <ac:spMk id="8" creationId="{7F4AC0C0-76EB-859D-5096-A497C8E96006}"/>
          </ac:spMkLst>
        </pc:spChg>
        <pc:spChg chg="add mod">
          <ac:chgData name="Robert da Silva" userId="88adaade-6341-4e5d-999b-60d051913cd8" providerId="ADAL" clId="{470B2A61-5851-9640-B06F-7AF379BDBCB2}" dt="2024-06-05T22:15:28.654" v="5606" actId="14100"/>
          <ac:spMkLst>
            <pc:docMk/>
            <pc:sldMk cId="3820831947" sldId="292"/>
            <ac:spMk id="9" creationId="{A8C07EE3-8BDB-E455-C977-6D9EB4FA9B69}"/>
          </ac:spMkLst>
        </pc:spChg>
        <pc:spChg chg="add mod">
          <ac:chgData name="Robert da Silva" userId="88adaade-6341-4e5d-999b-60d051913cd8" providerId="ADAL" clId="{470B2A61-5851-9640-B06F-7AF379BDBCB2}" dt="2024-06-05T22:15:48.583" v="5634" actId="1076"/>
          <ac:spMkLst>
            <pc:docMk/>
            <pc:sldMk cId="3820831947" sldId="292"/>
            <ac:spMk id="10" creationId="{B6C69D1C-E90B-17B5-77DC-A6B904CDBEB7}"/>
          </ac:spMkLst>
        </pc:spChg>
        <pc:spChg chg="add mod">
          <ac:chgData name="Robert da Silva" userId="88adaade-6341-4e5d-999b-60d051913cd8" providerId="ADAL" clId="{470B2A61-5851-9640-B06F-7AF379BDBCB2}" dt="2024-06-05T22:17:16.043" v="5664" actId="14100"/>
          <ac:spMkLst>
            <pc:docMk/>
            <pc:sldMk cId="3820831947" sldId="292"/>
            <ac:spMk id="11" creationId="{02C7D83A-645A-2CBF-610B-C650B663A6F3}"/>
          </ac:spMkLst>
        </pc:spChg>
        <pc:spChg chg="add mod">
          <ac:chgData name="Robert da Silva" userId="88adaade-6341-4e5d-999b-60d051913cd8" providerId="ADAL" clId="{470B2A61-5851-9640-B06F-7AF379BDBCB2}" dt="2024-06-05T22:17:48.587" v="5677" actId="20577"/>
          <ac:spMkLst>
            <pc:docMk/>
            <pc:sldMk cId="3820831947" sldId="292"/>
            <ac:spMk id="14" creationId="{5356B296-F9D6-997A-A347-1F1A3A9BB469}"/>
          </ac:spMkLst>
        </pc:spChg>
        <pc:spChg chg="add mod">
          <ac:chgData name="Robert da Silva" userId="88adaade-6341-4e5d-999b-60d051913cd8" providerId="ADAL" clId="{470B2A61-5851-9640-B06F-7AF379BDBCB2}" dt="2024-06-05T22:18:22.101" v="5684" actId="1035"/>
          <ac:spMkLst>
            <pc:docMk/>
            <pc:sldMk cId="3820831947" sldId="292"/>
            <ac:spMk id="15" creationId="{80AE7689-E3B3-D760-14F1-20ECE9CE2897}"/>
          </ac:spMkLst>
        </pc:spChg>
        <pc:spChg chg="add mod">
          <ac:chgData name="Robert da Silva" userId="88adaade-6341-4e5d-999b-60d051913cd8" providerId="ADAL" clId="{470B2A61-5851-9640-B06F-7AF379BDBCB2}" dt="2024-06-05T22:18:52.289" v="5706" actId="20577"/>
          <ac:spMkLst>
            <pc:docMk/>
            <pc:sldMk cId="3820831947" sldId="292"/>
            <ac:spMk id="18" creationId="{53167778-0E64-3722-031C-E21F81BC8751}"/>
          </ac:spMkLst>
        </pc:spChg>
        <pc:spChg chg="add mod">
          <ac:chgData name="Robert da Silva" userId="88adaade-6341-4e5d-999b-60d051913cd8" providerId="ADAL" clId="{470B2A61-5851-9640-B06F-7AF379BDBCB2}" dt="2024-06-05T22:34:32.248" v="5986" actId="404"/>
          <ac:spMkLst>
            <pc:docMk/>
            <pc:sldMk cId="3820831947" sldId="292"/>
            <ac:spMk id="22" creationId="{7C30D5B0-2F40-400A-7019-A9AF16DE80EC}"/>
          </ac:spMkLst>
        </pc:spChg>
        <pc:spChg chg="add mod">
          <ac:chgData name="Robert da Silva" userId="88adaade-6341-4e5d-999b-60d051913cd8" providerId="ADAL" clId="{470B2A61-5851-9640-B06F-7AF379BDBCB2}" dt="2024-06-05T22:33:43.554" v="5924" actId="1076"/>
          <ac:spMkLst>
            <pc:docMk/>
            <pc:sldMk cId="3820831947" sldId="292"/>
            <ac:spMk id="23" creationId="{263B9E61-9383-BE32-8F07-79240FE6556F}"/>
          </ac:spMkLst>
        </pc:spChg>
        <pc:spChg chg="add del mod">
          <ac:chgData name="Robert da Silva" userId="88adaade-6341-4e5d-999b-60d051913cd8" providerId="ADAL" clId="{470B2A61-5851-9640-B06F-7AF379BDBCB2}" dt="2024-06-05T22:29:24.209" v="5823" actId="478"/>
          <ac:spMkLst>
            <pc:docMk/>
            <pc:sldMk cId="3820831947" sldId="292"/>
            <ac:spMk id="24" creationId="{4562DF37-28E3-A46A-C9B1-750A0E695A98}"/>
          </ac:spMkLst>
        </pc:spChg>
        <pc:spChg chg="add del mod">
          <ac:chgData name="Robert da Silva" userId="88adaade-6341-4e5d-999b-60d051913cd8" providerId="ADAL" clId="{470B2A61-5851-9640-B06F-7AF379BDBCB2}" dt="2024-06-05T22:29:56.958" v="5831" actId="478"/>
          <ac:spMkLst>
            <pc:docMk/>
            <pc:sldMk cId="3820831947" sldId="292"/>
            <ac:spMk id="25" creationId="{0C31CAFB-1C5B-8A38-DE21-851DA449499B}"/>
          </ac:spMkLst>
        </pc:spChg>
        <pc:spChg chg="add mod">
          <ac:chgData name="Robert da Silva" userId="88adaade-6341-4e5d-999b-60d051913cd8" providerId="ADAL" clId="{470B2A61-5851-9640-B06F-7AF379BDBCB2}" dt="2024-06-05T22:30:22.862" v="5836" actId="1582"/>
          <ac:spMkLst>
            <pc:docMk/>
            <pc:sldMk cId="3820831947" sldId="292"/>
            <ac:spMk id="26" creationId="{857E2D20-0DD1-659C-1E9A-76F20DBD18F7}"/>
          </ac:spMkLst>
        </pc:spChg>
        <pc:spChg chg="add mod">
          <ac:chgData name="Robert da Silva" userId="88adaade-6341-4e5d-999b-60d051913cd8" providerId="ADAL" clId="{470B2A61-5851-9640-B06F-7AF379BDBCB2}" dt="2024-06-05T22:30:57.448" v="5867" actId="1076"/>
          <ac:spMkLst>
            <pc:docMk/>
            <pc:sldMk cId="3820831947" sldId="292"/>
            <ac:spMk id="27" creationId="{F0A71AA4-DC27-E6AC-670E-4C2530AA57BA}"/>
          </ac:spMkLst>
        </pc:spChg>
        <pc:spChg chg="add mod">
          <ac:chgData name="Robert da Silva" userId="88adaade-6341-4e5d-999b-60d051913cd8" providerId="ADAL" clId="{470B2A61-5851-9640-B06F-7AF379BDBCB2}" dt="2024-06-05T22:34:05.898" v="5978" actId="122"/>
          <ac:spMkLst>
            <pc:docMk/>
            <pc:sldMk cId="3820831947" sldId="292"/>
            <ac:spMk id="30" creationId="{B0460B47-716F-36D8-4640-DD1B2F5FD0D5}"/>
          </ac:spMkLst>
        </pc:spChg>
        <pc:picChg chg="add del mod">
          <ac:chgData name="Robert da Silva" userId="88adaade-6341-4e5d-999b-60d051913cd8" providerId="ADAL" clId="{470B2A61-5851-9640-B06F-7AF379BDBCB2}" dt="2024-06-05T22:11:08.247" v="5542" actId="478"/>
          <ac:picMkLst>
            <pc:docMk/>
            <pc:sldMk cId="3820831947" sldId="292"/>
            <ac:picMk id="3" creationId="{B5AAF376-AA50-892B-0E59-F9C3B82B6960}"/>
          </ac:picMkLst>
        </pc:picChg>
        <pc:picChg chg="add mod">
          <ac:chgData name="Robert da Silva" userId="88adaade-6341-4e5d-999b-60d051913cd8" providerId="ADAL" clId="{470B2A61-5851-9640-B06F-7AF379BDBCB2}" dt="2024-06-05T22:33:59.367" v="5975" actId="1076"/>
          <ac:picMkLst>
            <pc:docMk/>
            <pc:sldMk cId="3820831947" sldId="292"/>
            <ac:picMk id="6" creationId="{112F923D-079A-0C82-7EEB-96F77E7F5CCF}"/>
          </ac:picMkLst>
        </pc:picChg>
        <pc:cxnChg chg="add mod">
          <ac:chgData name="Robert da Silva" userId="88adaade-6341-4e5d-999b-60d051913cd8" providerId="ADAL" clId="{470B2A61-5851-9640-B06F-7AF379BDBCB2}" dt="2024-06-05T22:17:39.161" v="5667" actId="208"/>
          <ac:cxnSpMkLst>
            <pc:docMk/>
            <pc:sldMk cId="3820831947" sldId="292"/>
            <ac:cxnSpMk id="13" creationId="{195FA703-6A60-9886-C374-D039793E13B7}"/>
          </ac:cxnSpMkLst>
        </pc:cxnChg>
        <pc:cxnChg chg="add mod">
          <ac:chgData name="Robert da Silva" userId="88adaade-6341-4e5d-999b-60d051913cd8" providerId="ADAL" clId="{470B2A61-5851-9640-B06F-7AF379BDBCB2}" dt="2024-06-05T22:18:34.544" v="5687" actId="14100"/>
          <ac:cxnSpMkLst>
            <pc:docMk/>
            <pc:sldMk cId="3820831947" sldId="292"/>
            <ac:cxnSpMk id="16" creationId="{D7949D48-6634-4703-A314-6765AF28448A}"/>
          </ac:cxnSpMkLst>
        </pc:cxnChg>
        <pc:cxnChg chg="add mod">
          <ac:chgData name="Robert da Silva" userId="88adaade-6341-4e5d-999b-60d051913cd8" providerId="ADAL" clId="{470B2A61-5851-9640-B06F-7AF379BDBCB2}" dt="2024-06-05T22:19:35.963" v="5709" actId="1582"/>
          <ac:cxnSpMkLst>
            <pc:docMk/>
            <pc:sldMk cId="3820831947" sldId="292"/>
            <ac:cxnSpMk id="20" creationId="{A4D70A3E-1072-07D1-8BBC-910A88FA664A}"/>
          </ac:cxnSpMkLst>
        </pc:cxnChg>
        <pc:cxnChg chg="add mod">
          <ac:chgData name="Robert da Silva" userId="88adaade-6341-4e5d-999b-60d051913cd8" providerId="ADAL" clId="{470B2A61-5851-9640-B06F-7AF379BDBCB2}" dt="2024-06-05T22:19:41.823" v="5711" actId="1076"/>
          <ac:cxnSpMkLst>
            <pc:docMk/>
            <pc:sldMk cId="3820831947" sldId="292"/>
            <ac:cxnSpMk id="21" creationId="{8E7BEB79-BB7A-C038-4FE1-18AB21F84A18}"/>
          </ac:cxnSpMkLst>
        </pc:cxnChg>
        <pc:cxnChg chg="add mod">
          <ac:chgData name="Robert da Silva" userId="88adaade-6341-4e5d-999b-60d051913cd8" providerId="ADAL" clId="{470B2A61-5851-9640-B06F-7AF379BDBCB2}" dt="2024-06-05T22:33:06.520" v="5877" actId="14100"/>
          <ac:cxnSpMkLst>
            <pc:docMk/>
            <pc:sldMk cId="3820831947" sldId="292"/>
            <ac:cxnSpMk id="28" creationId="{0D681AEB-35B4-5F8B-E698-4873700E71AE}"/>
          </ac:cxnSpMkLst>
        </pc:cxnChg>
      </pc:sldChg>
      <pc:sldChg chg="addSp delSp modSp add mod">
        <pc:chgData name="Robert da Silva" userId="88adaade-6341-4e5d-999b-60d051913cd8" providerId="ADAL" clId="{470B2A61-5851-9640-B06F-7AF379BDBCB2}" dt="2024-06-05T22:22:44.318" v="5788" actId="1076"/>
        <pc:sldMkLst>
          <pc:docMk/>
          <pc:sldMk cId="3086827996" sldId="293"/>
        </pc:sldMkLst>
        <pc:spChg chg="add mod">
          <ac:chgData name="Robert da Silva" userId="88adaade-6341-4e5d-999b-60d051913cd8" providerId="ADAL" clId="{470B2A61-5851-9640-B06F-7AF379BDBCB2}" dt="2024-06-05T22:22:44.318" v="5788" actId="1076"/>
          <ac:spMkLst>
            <pc:docMk/>
            <pc:sldMk cId="3086827996" sldId="293"/>
            <ac:spMk id="5" creationId="{E91760C4-F83B-097F-312D-1AB9A90C92C0}"/>
          </ac:spMkLst>
        </pc:spChg>
        <pc:picChg chg="add del mod">
          <ac:chgData name="Robert da Silva" userId="88adaade-6341-4e5d-999b-60d051913cd8" providerId="ADAL" clId="{470B2A61-5851-9640-B06F-7AF379BDBCB2}" dt="2024-06-05T22:21:29.686" v="5753" actId="478"/>
          <ac:picMkLst>
            <pc:docMk/>
            <pc:sldMk cId="3086827996" sldId="293"/>
            <ac:picMk id="2" creationId="{2B2A3ED3-9E60-E0D4-BB54-9E156D135994}"/>
          </ac:picMkLst>
        </pc:picChg>
        <pc:picChg chg="del">
          <ac:chgData name="Robert da Silva" userId="88adaade-6341-4e5d-999b-60d051913cd8" providerId="ADAL" clId="{470B2A61-5851-9640-B06F-7AF379BDBCB2}" dt="2024-06-05T22:07:52.249" v="5537" actId="478"/>
          <ac:picMkLst>
            <pc:docMk/>
            <pc:sldMk cId="3086827996" sldId="293"/>
            <ac:picMk id="3" creationId="{B5AAF376-AA50-892B-0E59-F9C3B82B6960}"/>
          </ac:picMkLst>
        </pc:picChg>
        <pc:picChg chg="add mod">
          <ac:chgData name="Robert da Silva" userId="88adaade-6341-4e5d-999b-60d051913cd8" providerId="ADAL" clId="{470B2A61-5851-9640-B06F-7AF379BDBCB2}" dt="2024-06-05T22:21:42.855" v="5759" actId="1076"/>
          <ac:picMkLst>
            <pc:docMk/>
            <pc:sldMk cId="3086827996" sldId="293"/>
            <ac:picMk id="4" creationId="{09E53B80-0AA2-6D99-08A6-0B0409A5F74F}"/>
          </ac:picMkLst>
        </pc:picChg>
      </pc:sldChg>
      <pc:sldChg chg="add del">
        <pc:chgData name="Robert da Silva" userId="88adaade-6341-4e5d-999b-60d051913cd8" providerId="ADAL" clId="{470B2A61-5851-9640-B06F-7AF379BDBCB2}" dt="2024-06-05T22:21:03.459" v="5752" actId="2696"/>
        <pc:sldMkLst>
          <pc:docMk/>
          <pc:sldMk cId="884171840" sldId="294"/>
        </pc:sldMkLst>
      </pc:sldChg>
      <pc:sldChg chg="modSp add mod ord">
        <pc:chgData name="Robert da Silva" userId="88adaade-6341-4e5d-999b-60d051913cd8" providerId="ADAL" clId="{470B2A61-5851-9640-B06F-7AF379BDBCB2}" dt="2024-06-05T23:17:13.370" v="6667" actId="20577"/>
        <pc:sldMkLst>
          <pc:docMk/>
          <pc:sldMk cId="1996464136" sldId="294"/>
        </pc:sldMkLst>
        <pc:spChg chg="mod">
          <ac:chgData name="Robert da Silva" userId="88adaade-6341-4e5d-999b-60d051913cd8" providerId="ADAL" clId="{470B2A61-5851-9640-B06F-7AF379BDBCB2}" dt="2024-06-05T23:17:13.370" v="6667" actId="20577"/>
          <ac:spMkLst>
            <pc:docMk/>
            <pc:sldMk cId="1996464136" sldId="294"/>
            <ac:spMk id="3" creationId="{DC6E930F-859C-04CC-5C2A-BA5636C7EA67}"/>
          </ac:spMkLst>
        </pc:spChg>
      </pc:sldChg>
      <pc:sldChg chg="addSp delSp modSp add mod ord">
        <pc:chgData name="Robert da Silva" userId="88adaade-6341-4e5d-999b-60d051913cd8" providerId="ADAL" clId="{470B2A61-5851-9640-B06F-7AF379BDBCB2}" dt="2024-06-05T22:36:28.113" v="6019" actId="1076"/>
        <pc:sldMkLst>
          <pc:docMk/>
          <pc:sldMk cId="3478650949" sldId="295"/>
        </pc:sldMkLst>
        <pc:spChg chg="del mod">
          <ac:chgData name="Robert da Silva" userId="88adaade-6341-4e5d-999b-60d051913cd8" providerId="ADAL" clId="{470B2A61-5851-9640-B06F-7AF379BDBCB2}" dt="2024-06-05T22:35:14.179" v="6013" actId="478"/>
          <ac:spMkLst>
            <pc:docMk/>
            <pc:sldMk cId="3478650949" sldId="295"/>
            <ac:spMk id="4" creationId="{2778F047-742C-BA36-8831-0163B6C63A65}"/>
          </ac:spMkLst>
        </pc:spChg>
        <pc:spChg chg="del">
          <ac:chgData name="Robert da Silva" userId="88adaade-6341-4e5d-999b-60d051913cd8" providerId="ADAL" clId="{470B2A61-5851-9640-B06F-7AF379BDBCB2}" dt="2024-06-05T22:35:14.179" v="6013" actId="478"/>
          <ac:spMkLst>
            <pc:docMk/>
            <pc:sldMk cId="3478650949" sldId="295"/>
            <ac:spMk id="5" creationId="{B599B56D-9AA3-4CC1-3742-3505B0233FFF}"/>
          </ac:spMkLst>
        </pc:spChg>
        <pc:picChg chg="add mod">
          <ac:chgData name="Robert da Silva" userId="88adaade-6341-4e5d-999b-60d051913cd8" providerId="ADAL" clId="{470B2A61-5851-9640-B06F-7AF379BDBCB2}" dt="2024-06-05T22:36:28.113" v="6019" actId="1076"/>
          <ac:picMkLst>
            <pc:docMk/>
            <pc:sldMk cId="3478650949" sldId="295"/>
            <ac:picMk id="3" creationId="{E96088E1-068B-1BE3-F0C8-54DBE672C7F4}"/>
          </ac:picMkLst>
        </pc:picChg>
      </pc:sldChg>
      <pc:sldChg chg="addSp delSp modSp add mod delAnim modAnim modNotesTx">
        <pc:chgData name="Robert da Silva" userId="88adaade-6341-4e5d-999b-60d051913cd8" providerId="ADAL" clId="{470B2A61-5851-9640-B06F-7AF379BDBCB2}" dt="2024-06-05T23:07:15.344" v="6604" actId="20577"/>
        <pc:sldMkLst>
          <pc:docMk/>
          <pc:sldMk cId="4014312153" sldId="296"/>
        </pc:sldMkLst>
        <pc:spChg chg="mod">
          <ac:chgData name="Robert da Silva" userId="88adaade-6341-4e5d-999b-60d051913cd8" providerId="ADAL" clId="{470B2A61-5851-9640-B06F-7AF379BDBCB2}" dt="2024-06-05T23:02:30.519" v="6439" actId="20577"/>
          <ac:spMkLst>
            <pc:docMk/>
            <pc:sldMk cId="4014312153" sldId="296"/>
            <ac:spMk id="3" creationId="{1083D3AD-9536-C358-2DD5-5AB7BB282BF0}"/>
          </ac:spMkLst>
        </pc:spChg>
        <pc:spChg chg="mod">
          <ac:chgData name="Robert da Silva" userId="88adaade-6341-4e5d-999b-60d051913cd8" providerId="ADAL" clId="{470B2A61-5851-9640-B06F-7AF379BDBCB2}" dt="2024-06-05T23:01:17.636" v="6412" actId="20577"/>
          <ac:spMkLst>
            <pc:docMk/>
            <pc:sldMk cId="4014312153" sldId="296"/>
            <ac:spMk id="7" creationId="{F9667685-FF32-FB8C-D824-30F5138BF20A}"/>
          </ac:spMkLst>
        </pc:spChg>
        <pc:spChg chg="del">
          <ac:chgData name="Robert da Silva" userId="88adaade-6341-4e5d-999b-60d051913cd8" providerId="ADAL" clId="{470B2A61-5851-9640-B06F-7AF379BDBCB2}" dt="2024-06-05T22:58:31.389" v="6384" actId="478"/>
          <ac:spMkLst>
            <pc:docMk/>
            <pc:sldMk cId="4014312153" sldId="296"/>
            <ac:spMk id="9" creationId="{6AD7C940-F6F7-A5C4-E02B-A85A999661B0}"/>
          </ac:spMkLst>
        </pc:spChg>
        <pc:picChg chg="add mod">
          <ac:chgData name="Robert da Silva" userId="88adaade-6341-4e5d-999b-60d051913cd8" providerId="ADAL" clId="{470B2A61-5851-9640-B06F-7AF379BDBCB2}" dt="2024-06-05T22:54:33.572" v="6316" actId="14100"/>
          <ac:picMkLst>
            <pc:docMk/>
            <pc:sldMk cId="4014312153" sldId="296"/>
            <ac:picMk id="2" creationId="{D5BE9152-9EAC-EE58-36D5-C8CADA4E88B1}"/>
          </ac:picMkLst>
        </pc:picChg>
        <pc:picChg chg="add mod modCrop">
          <ac:chgData name="Robert da Silva" userId="88adaade-6341-4e5d-999b-60d051913cd8" providerId="ADAL" clId="{470B2A61-5851-9640-B06F-7AF379BDBCB2}" dt="2024-06-05T23:00:59.175" v="6407" actId="1035"/>
          <ac:picMkLst>
            <pc:docMk/>
            <pc:sldMk cId="4014312153" sldId="296"/>
            <ac:picMk id="4" creationId="{5B533608-2403-FB5A-9EFA-C0884BA57B1D}"/>
          </ac:picMkLst>
        </pc:picChg>
        <pc:picChg chg="del">
          <ac:chgData name="Robert da Silva" userId="88adaade-6341-4e5d-999b-60d051913cd8" providerId="ADAL" clId="{470B2A61-5851-9640-B06F-7AF379BDBCB2}" dt="2024-06-05T22:54:25.424" v="6313" actId="478"/>
          <ac:picMkLst>
            <pc:docMk/>
            <pc:sldMk cId="4014312153" sldId="296"/>
            <ac:picMk id="5" creationId="{2E29BC62-13BF-CBF7-B23E-9F897786D2EC}"/>
          </ac:picMkLst>
        </pc:picChg>
        <pc:picChg chg="add mod">
          <ac:chgData name="Robert da Silva" userId="88adaade-6341-4e5d-999b-60d051913cd8" providerId="ADAL" clId="{470B2A61-5851-9640-B06F-7AF379BDBCB2}" dt="2024-06-05T23:00:57.409" v="6401" actId="1035"/>
          <ac:picMkLst>
            <pc:docMk/>
            <pc:sldMk cId="4014312153" sldId="296"/>
            <ac:picMk id="6" creationId="{52C4D081-BB81-AE34-1576-BF355B76104C}"/>
          </ac:picMkLst>
        </pc:picChg>
        <pc:picChg chg="del">
          <ac:chgData name="Robert da Silva" userId="88adaade-6341-4e5d-999b-60d051913cd8" providerId="ADAL" clId="{470B2A61-5851-9640-B06F-7AF379BDBCB2}" dt="2024-06-05T22:57:40.634" v="6369" actId="478"/>
          <ac:picMkLst>
            <pc:docMk/>
            <pc:sldMk cId="4014312153" sldId="296"/>
            <ac:picMk id="8" creationId="{B3B58961-0114-F3E8-8BD2-16023D084ED1}"/>
          </ac:picMkLst>
        </pc:picChg>
        <pc:picChg chg="add mod">
          <ac:chgData name="Robert da Silva" userId="88adaade-6341-4e5d-999b-60d051913cd8" providerId="ADAL" clId="{470B2A61-5851-9640-B06F-7AF379BDBCB2}" dt="2024-06-05T23:01:03.235" v="6408" actId="1076"/>
          <ac:picMkLst>
            <pc:docMk/>
            <pc:sldMk cId="4014312153" sldId="296"/>
            <ac:picMk id="10" creationId="{CEF75B33-843A-81AE-30F9-58091E0D5DCF}"/>
          </ac:picMkLst>
        </pc:picChg>
      </pc:sldChg>
      <pc:sldChg chg="modSp add mod ord">
        <pc:chgData name="Robert da Silva" userId="88adaade-6341-4e5d-999b-60d051913cd8" providerId="ADAL" clId="{470B2A61-5851-9640-B06F-7AF379BDBCB2}" dt="2024-06-05T23:17:31.228" v="6698" actId="20577"/>
        <pc:sldMkLst>
          <pc:docMk/>
          <pc:sldMk cId="332938560" sldId="297"/>
        </pc:sldMkLst>
        <pc:spChg chg="mod">
          <ac:chgData name="Robert da Silva" userId="88adaade-6341-4e5d-999b-60d051913cd8" providerId="ADAL" clId="{470B2A61-5851-9640-B06F-7AF379BDBCB2}" dt="2024-06-05T23:17:31.228" v="6698" actId="20577"/>
          <ac:spMkLst>
            <pc:docMk/>
            <pc:sldMk cId="332938560" sldId="297"/>
            <ac:spMk id="3" creationId="{DC6E930F-859C-04CC-5C2A-BA5636C7EA67}"/>
          </ac:spMkLst>
        </pc:spChg>
      </pc:sldChg>
      <pc:sldChg chg="modSp add del mod">
        <pc:chgData name="Robert da Silva" userId="88adaade-6341-4e5d-999b-60d051913cd8" providerId="ADAL" clId="{470B2A61-5851-9640-B06F-7AF379BDBCB2}" dt="2024-06-05T23:36:47.872" v="6815" actId="2696"/>
        <pc:sldMkLst>
          <pc:docMk/>
          <pc:sldMk cId="3057688510" sldId="298"/>
        </pc:sldMkLst>
        <pc:spChg chg="mod">
          <ac:chgData name="Robert da Silva" userId="88adaade-6341-4e5d-999b-60d051913cd8" providerId="ADAL" clId="{470B2A61-5851-9640-B06F-7AF379BDBCB2}" dt="2024-06-05T23:36:18.549" v="6802" actId="20577"/>
          <ac:spMkLst>
            <pc:docMk/>
            <pc:sldMk cId="3057688510" sldId="298"/>
            <ac:spMk id="4" creationId="{1FCA75CD-AF58-902F-4766-D589FED471D6}"/>
          </ac:spMkLst>
        </pc:spChg>
      </pc:sldChg>
      <pc:sldChg chg="addSp delSp modSp add mod">
        <pc:chgData name="Robert da Silva" userId="88adaade-6341-4e5d-999b-60d051913cd8" providerId="ADAL" clId="{470B2A61-5851-9640-B06F-7AF379BDBCB2}" dt="2024-06-05T23:21:08.604" v="6710" actId="14100"/>
        <pc:sldMkLst>
          <pc:docMk/>
          <pc:sldMk cId="2437882592" sldId="299"/>
        </pc:sldMkLst>
        <pc:picChg chg="add mod">
          <ac:chgData name="Robert da Silva" userId="88adaade-6341-4e5d-999b-60d051913cd8" providerId="ADAL" clId="{470B2A61-5851-9640-B06F-7AF379BDBCB2}" dt="2024-06-05T23:21:08.604" v="6710" actId="14100"/>
          <ac:picMkLst>
            <pc:docMk/>
            <pc:sldMk cId="2437882592" sldId="299"/>
            <ac:picMk id="2" creationId="{C37F8EEC-C44B-EC39-BDD6-AB58A7DB9E3C}"/>
          </ac:picMkLst>
        </pc:picChg>
        <pc:picChg chg="del">
          <ac:chgData name="Robert da Silva" userId="88adaade-6341-4e5d-999b-60d051913cd8" providerId="ADAL" clId="{470B2A61-5851-9640-B06F-7AF379BDBCB2}" dt="2024-06-05T23:21:01.756" v="6707" actId="478"/>
          <ac:picMkLst>
            <pc:docMk/>
            <pc:sldMk cId="2437882592" sldId="299"/>
            <ac:picMk id="3" creationId="{3694EBE7-DD79-C911-1AB3-5E6E7248F4C3}"/>
          </ac:picMkLst>
        </pc:picChg>
      </pc:sldChg>
      <pc:sldChg chg="addSp delSp modSp add mod">
        <pc:chgData name="Robert da Silva" userId="88adaade-6341-4e5d-999b-60d051913cd8" providerId="ADAL" clId="{470B2A61-5851-9640-B06F-7AF379BDBCB2}" dt="2024-06-05T23:25:25.953" v="6728" actId="14100"/>
        <pc:sldMkLst>
          <pc:docMk/>
          <pc:sldMk cId="1101160995" sldId="300"/>
        </pc:sldMkLst>
        <pc:picChg chg="del">
          <ac:chgData name="Robert da Silva" userId="88adaade-6341-4e5d-999b-60d051913cd8" providerId="ADAL" clId="{470B2A61-5851-9640-B06F-7AF379BDBCB2}" dt="2024-06-05T23:25:19.062" v="6725" actId="478"/>
          <ac:picMkLst>
            <pc:docMk/>
            <pc:sldMk cId="1101160995" sldId="300"/>
            <ac:picMk id="2" creationId="{C37F8EEC-C44B-EC39-BDD6-AB58A7DB9E3C}"/>
          </ac:picMkLst>
        </pc:picChg>
        <pc:picChg chg="add mod">
          <ac:chgData name="Robert da Silva" userId="88adaade-6341-4e5d-999b-60d051913cd8" providerId="ADAL" clId="{470B2A61-5851-9640-B06F-7AF379BDBCB2}" dt="2024-06-05T23:25:25.953" v="6728" actId="14100"/>
          <ac:picMkLst>
            <pc:docMk/>
            <pc:sldMk cId="1101160995" sldId="300"/>
            <ac:picMk id="3" creationId="{EC0C073B-B86C-4D2A-FB43-71269400935E}"/>
          </ac:picMkLst>
        </pc:picChg>
      </pc:sldChg>
      <pc:sldChg chg="addSp delSp modSp add mod modAnim">
        <pc:chgData name="Robert da Silva" userId="88adaade-6341-4e5d-999b-60d051913cd8" providerId="ADAL" clId="{470B2A61-5851-9640-B06F-7AF379BDBCB2}" dt="2024-06-05T23:29:47.924" v="6775"/>
        <pc:sldMkLst>
          <pc:docMk/>
          <pc:sldMk cId="3646913611" sldId="301"/>
        </pc:sldMkLst>
        <pc:spChg chg="add mod">
          <ac:chgData name="Robert da Silva" userId="88adaade-6341-4e5d-999b-60d051913cd8" providerId="ADAL" clId="{470B2A61-5851-9640-B06F-7AF379BDBCB2}" dt="2024-06-05T23:27:52.544" v="6749" actId="1582"/>
          <ac:spMkLst>
            <pc:docMk/>
            <pc:sldMk cId="3646913611" sldId="301"/>
            <ac:spMk id="4" creationId="{8C545AB5-4295-2932-2D63-64A7CFEE9A7C}"/>
          </ac:spMkLst>
        </pc:spChg>
        <pc:spChg chg="add mod">
          <ac:chgData name="Robert da Silva" userId="88adaade-6341-4e5d-999b-60d051913cd8" providerId="ADAL" clId="{470B2A61-5851-9640-B06F-7AF379BDBCB2}" dt="2024-06-05T23:29:20.842" v="6772" actId="1076"/>
          <ac:spMkLst>
            <pc:docMk/>
            <pc:sldMk cId="3646913611" sldId="301"/>
            <ac:spMk id="6" creationId="{07F98EED-B4DF-B7B5-2D2B-110A8D8F34D9}"/>
          </ac:spMkLst>
        </pc:spChg>
        <pc:spChg chg="add mod">
          <ac:chgData name="Robert da Silva" userId="88adaade-6341-4e5d-999b-60d051913cd8" providerId="ADAL" clId="{470B2A61-5851-9640-B06F-7AF379BDBCB2}" dt="2024-06-05T23:28:59.623" v="6771" actId="14100"/>
          <ac:spMkLst>
            <pc:docMk/>
            <pc:sldMk cId="3646913611" sldId="301"/>
            <ac:spMk id="7" creationId="{14D798C7-53D7-4D72-02DD-322DD7817CDE}"/>
          </ac:spMkLst>
        </pc:spChg>
        <pc:picChg chg="add mod">
          <ac:chgData name="Robert da Silva" userId="88adaade-6341-4e5d-999b-60d051913cd8" providerId="ADAL" clId="{470B2A61-5851-9640-B06F-7AF379BDBCB2}" dt="2024-06-05T23:28:48.748" v="6768" actId="1076"/>
          <ac:picMkLst>
            <pc:docMk/>
            <pc:sldMk cId="3646913611" sldId="301"/>
            <ac:picMk id="2" creationId="{D129BFD5-F152-F70B-074E-26E4FFF845EB}"/>
          </ac:picMkLst>
        </pc:picChg>
        <pc:picChg chg="del">
          <ac:chgData name="Robert da Silva" userId="88adaade-6341-4e5d-999b-60d051913cd8" providerId="ADAL" clId="{470B2A61-5851-9640-B06F-7AF379BDBCB2}" dt="2024-06-05T23:26:28.608" v="6730" actId="478"/>
          <ac:picMkLst>
            <pc:docMk/>
            <pc:sldMk cId="3646913611" sldId="301"/>
            <ac:picMk id="3" creationId="{EC0C073B-B86C-4D2A-FB43-71269400935E}"/>
          </ac:picMkLst>
        </pc:picChg>
        <pc:picChg chg="add mod">
          <ac:chgData name="Robert da Silva" userId="88adaade-6341-4e5d-999b-60d051913cd8" providerId="ADAL" clId="{470B2A61-5851-9640-B06F-7AF379BDBCB2}" dt="2024-06-05T23:27:17.969" v="6742"/>
          <ac:picMkLst>
            <pc:docMk/>
            <pc:sldMk cId="3646913611" sldId="301"/>
            <ac:picMk id="5" creationId="{80F5DA38-4B57-B04F-5670-DF425F9744C1}"/>
          </ac:picMkLst>
        </pc:picChg>
      </pc:sldChg>
      <pc:sldChg chg="addSp delSp modSp add mod ord">
        <pc:chgData name="Robert da Silva" userId="88adaade-6341-4e5d-999b-60d051913cd8" providerId="ADAL" clId="{470B2A61-5851-9640-B06F-7AF379BDBCB2}" dt="2024-06-05T23:31:09.905" v="6785" actId="14100"/>
        <pc:sldMkLst>
          <pc:docMk/>
          <pc:sldMk cId="1648410493" sldId="302"/>
        </pc:sldMkLst>
        <pc:spChg chg="add del">
          <ac:chgData name="Robert da Silva" userId="88adaade-6341-4e5d-999b-60d051913cd8" providerId="ADAL" clId="{470B2A61-5851-9640-B06F-7AF379BDBCB2}" dt="2024-06-05T23:30:28.466" v="6781" actId="22"/>
          <ac:spMkLst>
            <pc:docMk/>
            <pc:sldMk cId="1648410493" sldId="302"/>
            <ac:spMk id="4" creationId="{5029EA74-A1C6-38C0-971A-C2321F11CDA4}"/>
          </ac:spMkLst>
        </pc:spChg>
        <pc:picChg chg="del mod">
          <ac:chgData name="Robert da Silva" userId="88adaade-6341-4e5d-999b-60d051913cd8" providerId="ADAL" clId="{470B2A61-5851-9640-B06F-7AF379BDBCB2}" dt="2024-06-05T23:30:26.803" v="6779" actId="478"/>
          <ac:picMkLst>
            <pc:docMk/>
            <pc:sldMk cId="1648410493" sldId="302"/>
            <ac:picMk id="3" creationId="{EC0C073B-B86C-4D2A-FB43-71269400935E}"/>
          </ac:picMkLst>
        </pc:picChg>
        <pc:picChg chg="add mod">
          <ac:chgData name="Robert da Silva" userId="88adaade-6341-4e5d-999b-60d051913cd8" providerId="ADAL" clId="{470B2A61-5851-9640-B06F-7AF379BDBCB2}" dt="2024-06-05T23:31:09.905" v="6785" actId="14100"/>
          <ac:picMkLst>
            <pc:docMk/>
            <pc:sldMk cId="1648410493" sldId="302"/>
            <ac:picMk id="5" creationId="{AC839A2D-7CAE-E60A-F2B3-DB0252812B6B}"/>
          </ac:picMkLst>
        </pc:picChg>
      </pc:sldChg>
      <pc:sldChg chg="addSp delSp modSp add mod modAnim">
        <pc:chgData name="Robert da Silva" userId="88adaade-6341-4e5d-999b-60d051913cd8" providerId="ADAL" clId="{470B2A61-5851-9640-B06F-7AF379BDBCB2}" dt="2024-06-05T23:34:48.598" v="6800"/>
        <pc:sldMkLst>
          <pc:docMk/>
          <pc:sldMk cId="2808854282" sldId="303"/>
        </pc:sldMkLst>
        <pc:spChg chg="add del mod">
          <ac:chgData name="Robert da Silva" userId="88adaade-6341-4e5d-999b-60d051913cd8" providerId="ADAL" clId="{470B2A61-5851-9640-B06F-7AF379BDBCB2}" dt="2024-06-05T23:34:43.550" v="6799"/>
          <ac:spMkLst>
            <pc:docMk/>
            <pc:sldMk cId="2808854282" sldId="303"/>
            <ac:spMk id="6" creationId="{6493AD4E-6894-F4C6-6ADC-50411EE06576}"/>
          </ac:spMkLst>
        </pc:spChg>
        <pc:picChg chg="add mod">
          <ac:chgData name="Robert da Silva" userId="88adaade-6341-4e5d-999b-60d051913cd8" providerId="ADAL" clId="{470B2A61-5851-9640-B06F-7AF379BDBCB2}" dt="2024-06-05T23:33:04.606" v="6792" actId="14100"/>
          <ac:picMkLst>
            <pc:docMk/>
            <pc:sldMk cId="2808854282" sldId="303"/>
            <ac:picMk id="3" creationId="{29B45E70-4C10-BF0D-922F-94CEFEC8BE60}"/>
          </ac:picMkLst>
        </pc:picChg>
        <pc:picChg chg="add mod">
          <ac:chgData name="Robert da Silva" userId="88adaade-6341-4e5d-999b-60d051913cd8" providerId="ADAL" clId="{470B2A61-5851-9640-B06F-7AF379BDBCB2}" dt="2024-06-05T23:34:06.812" v="6795" actId="14100"/>
          <ac:picMkLst>
            <pc:docMk/>
            <pc:sldMk cId="2808854282" sldId="303"/>
            <ac:picMk id="4" creationId="{12932A96-2FE2-CF6B-FCAD-854817662BA4}"/>
          </ac:picMkLst>
        </pc:picChg>
        <pc:picChg chg="del">
          <ac:chgData name="Robert da Silva" userId="88adaade-6341-4e5d-999b-60d051913cd8" providerId="ADAL" clId="{470B2A61-5851-9640-B06F-7AF379BDBCB2}" dt="2024-06-05T23:32:48.709" v="6787" actId="478"/>
          <ac:picMkLst>
            <pc:docMk/>
            <pc:sldMk cId="2808854282" sldId="303"/>
            <ac:picMk id="5" creationId="{AC839A2D-7CAE-E60A-F2B3-DB0252812B6B}"/>
          </ac:picMkLst>
        </pc:picChg>
      </pc:sldChg>
      <pc:sldChg chg="addSp delSp modSp add mod delAnim">
        <pc:chgData name="Robert da Silva" userId="88adaade-6341-4e5d-999b-60d051913cd8" providerId="ADAL" clId="{470B2A61-5851-9640-B06F-7AF379BDBCB2}" dt="2024-06-05T23:36:37.713" v="6810" actId="1076"/>
        <pc:sldMkLst>
          <pc:docMk/>
          <pc:sldMk cId="2742515765" sldId="304"/>
        </pc:sldMkLst>
        <pc:picChg chg="add mod">
          <ac:chgData name="Robert da Silva" userId="88adaade-6341-4e5d-999b-60d051913cd8" providerId="ADAL" clId="{470B2A61-5851-9640-B06F-7AF379BDBCB2}" dt="2024-06-05T23:36:37.713" v="6810" actId="1076"/>
          <ac:picMkLst>
            <pc:docMk/>
            <pc:sldMk cId="2742515765" sldId="304"/>
            <ac:picMk id="2" creationId="{594C2885-40B8-453F-7099-C9D63F7FD95F}"/>
          </ac:picMkLst>
        </pc:picChg>
        <pc:picChg chg="del">
          <ac:chgData name="Robert da Silva" userId="88adaade-6341-4e5d-999b-60d051913cd8" providerId="ADAL" clId="{470B2A61-5851-9640-B06F-7AF379BDBCB2}" dt="2024-06-05T23:36:22.289" v="6804" actId="478"/>
          <ac:picMkLst>
            <pc:docMk/>
            <pc:sldMk cId="2742515765" sldId="304"/>
            <ac:picMk id="3" creationId="{29B45E70-4C10-BF0D-922F-94CEFEC8BE60}"/>
          </ac:picMkLst>
        </pc:picChg>
        <pc:picChg chg="del">
          <ac:chgData name="Robert da Silva" userId="88adaade-6341-4e5d-999b-60d051913cd8" providerId="ADAL" clId="{470B2A61-5851-9640-B06F-7AF379BDBCB2}" dt="2024-06-05T23:36:23.051" v="6805" actId="478"/>
          <ac:picMkLst>
            <pc:docMk/>
            <pc:sldMk cId="2742515765" sldId="304"/>
            <ac:picMk id="4" creationId="{12932A96-2FE2-CF6B-FCAD-854817662BA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14B5C1-34BB-2047-8749-3DBFC5627076}" type="datetimeFigureOut">
              <a:rPr lang="en-BR" smtClean="0"/>
              <a:t>05/06/24</a:t>
            </a:fld>
            <a:endParaRPr lang="en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47AEB-336B-AF42-AB0D-7385F3F09A7F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973061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47AEB-336B-AF42-AB0D-7385F3F09A7F}" type="slidenum">
              <a:rPr lang="en-BR" smtClean="0"/>
              <a:t>5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561774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47AEB-336B-AF42-AB0D-7385F3F09A7F}" type="slidenum">
              <a:rPr lang="en-BR" smtClean="0"/>
              <a:t>6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997230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47AEB-336B-AF42-AB0D-7385F3F09A7F}" type="slidenum">
              <a:rPr lang="en-BR" smtClean="0"/>
              <a:t>7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729683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Eu segui o repositório do </a:t>
            </a:r>
            <a:r>
              <a:rPr lang="pt-BR" dirty="0" err="1"/>
              <a:t>github</a:t>
            </a:r>
            <a:r>
              <a:rPr lang="pt-BR" dirty="0"/>
              <a:t>, porém depois descobri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47AEB-336B-AF42-AB0D-7385F3F09A7F}" type="slidenum">
              <a:rPr lang="en-BR" smtClean="0"/>
              <a:t>13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570244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Não se prenda apenas a uma documentação. Explore, teste e ajude a comunidade documentando seu processo.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47AEB-336B-AF42-AB0D-7385F3F09A7F}" type="slidenum">
              <a:rPr lang="en-BR" smtClean="0"/>
              <a:t>14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257183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Type</a:t>
            </a:r>
            <a:r>
              <a:rPr lang="pt-BR" dirty="0"/>
              <a:t> Plugin </a:t>
            </a:r>
            <a:r>
              <a:rPr lang="pt-BR" dirty="0" err="1"/>
              <a:t>struct</a:t>
            </a:r>
            <a:r>
              <a:rPr lang="pt-BR" dirty="0"/>
              <a:t> = Plugin </a:t>
            </a:r>
            <a:r>
              <a:rPr lang="pt-BR" dirty="0" err="1"/>
              <a:t>structure</a:t>
            </a:r>
            <a:r>
              <a:rPr lang="pt-BR" dirty="0"/>
              <a:t>. A plugin must define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structure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embed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plugin.Base</a:t>
            </a:r>
            <a:r>
              <a:rPr lang="pt-BR" dirty="0"/>
              <a:t> </a:t>
            </a:r>
            <a:r>
              <a:rPr lang="pt-BR" dirty="0" err="1"/>
              <a:t>structure</a:t>
            </a:r>
            <a:r>
              <a:rPr lang="pt-BR" dirty="0"/>
              <a:t>. </a:t>
            </a:r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/>
              <a:t>grants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access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functionality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a plugin.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47AEB-336B-AF42-AB0D-7385F3F09A7F}" type="slidenum">
              <a:rPr lang="en-BR" smtClean="0"/>
              <a:t>25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121608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A40B3A-CB80-13AB-4C59-DE34E39DA0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8A76257-0E7D-1157-48E9-7ED7F5A39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1EFF72F-8F7D-8AEF-74D8-64F19B4C5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EAF35-52A7-481B-8E9F-F99461B4D076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58DB0C-0581-AA47-44ED-4C3C6FEE5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063D4EF-69BE-9A75-12EE-3189AFD1F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3AFD5-2D9C-485F-A1CF-50B51790DFC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6158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532B49-7483-D594-7C51-B92A0FEFA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8DDC3C8-9243-ABF6-2525-D2B76DFB43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674481C-ADC1-F176-B252-6380CF4B3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EAF35-52A7-481B-8E9F-F99461B4D076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492DDA-C0A7-6FDA-AF15-852F0717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40BC7A-00C2-2DD4-162F-38F2A0FF5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3AFD5-2D9C-485F-A1CF-50B51790DFC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5495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76F48FF-AFF2-2811-7647-7A4357F883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A048EDC-0CF2-1E92-E42E-73F8F610D5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A17B6E-0A9C-EED6-277B-487D5A2D9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EAF35-52A7-481B-8E9F-F99461B4D076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E4510E-90DA-3B3A-B248-AAE2A1764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320A767-1321-58B6-77FE-0DDF74524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3AFD5-2D9C-485F-A1CF-50B51790DFC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4204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8248FB-E31C-CDFB-18D9-3BA31D965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1804A1-5EEB-239A-DD5F-B8ACAC105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2782FA-56D4-B423-B575-D8391E140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EAF35-52A7-481B-8E9F-F99461B4D076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94987F-849D-2448-734C-0DFB267B5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A0D63D2-E21F-678C-29D2-BA2214309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3AFD5-2D9C-485F-A1CF-50B51790DFC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4590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7B0FE2-E544-6998-8350-2410DAC8F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1CF6A9D-75A3-B385-96D4-9BF43E94F0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9E9B4A1-9CBD-ABC5-DE92-0AE00CADC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EAF35-52A7-481B-8E9F-F99461B4D076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E7119D-3747-95BB-6C04-7BC8E0A4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F1FB22-E758-2A5B-0AE0-720ADE8EE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3AFD5-2D9C-485F-A1CF-50B51790DFC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771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2262E2-5F39-A222-66EC-289450005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C660CE-A046-9D7A-3FAB-1214CDE5F1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6FEDA3F-BBBD-57DD-565D-5A985F5DE8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6076358-794B-944C-B38F-A4B12C4C9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EAF35-52A7-481B-8E9F-F99461B4D076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87B6196-0C3E-CBFC-0AED-91C8F6F97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0B8E8CB-39BF-A7F9-D525-957101948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3AFD5-2D9C-485F-A1CF-50B51790DFC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0474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3338A-AEDD-39B3-F9D9-D3DD2AE9C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E22092-8F27-E360-C14F-7B96D7D34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E2F89B9-D012-EAD7-2C3B-5746E77B1C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F84F834-61DD-2F6D-137D-A3D4150B6C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00ABC9A-17B3-2251-5C27-B2BA3F9AF6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ABF23EB-5482-4C09-063A-EA12B97BF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EAF35-52A7-481B-8E9F-F99461B4D076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E5729B1-0EE9-BC5E-DBCF-FACB36BF2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3858F1B-F45D-7160-CA51-4BD48D1C4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3AFD5-2D9C-485F-A1CF-50B51790DFC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5324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E155D4-7F68-3E20-496E-697BD1373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41CD0CB-4A9A-3797-08CD-A38339061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EAF35-52A7-481B-8E9F-F99461B4D076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AE70BC6-17D4-64B7-4233-66510BC70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BF82FB8-3618-2B1B-434D-91E9F478F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3AFD5-2D9C-485F-A1CF-50B51790DFC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389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48D3361-EB23-A770-D084-DAA2A235B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EAF35-52A7-481B-8E9F-F99461B4D076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FB499BF-EBDB-F7C7-98B5-5723CB4D9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CE3BE8C-CE5B-F488-5208-37DD4163E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3AFD5-2D9C-485F-A1CF-50B51790DFC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4794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83230B-2887-73DC-7529-179B037EF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ACF3B9-0788-72F3-9628-A988952A9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1C49558-DD73-14E2-B563-CD7009BF68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11D8988-30AD-92E1-688A-AC010E850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EAF35-52A7-481B-8E9F-F99461B4D076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6B7D871-B7A1-D79A-B13E-1FCCA96E1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E268817-3C0A-8E78-EE2A-55EA7EFC6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3AFD5-2D9C-485F-A1CF-50B51790DFC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033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AA7CE8-309A-DBB8-9E1B-D43FD50BD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F48E02C-F881-8CB8-084B-5922C1CE3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5AB1A13-9FCC-FA86-B26A-7DCDB4FF88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F6D639C-5736-D81F-2D94-84820DCCC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EAF35-52A7-481B-8E9F-F99461B4D076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1924374-8200-8250-647B-EC59E11EF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6BECE79-C41D-3A36-6AF9-8B36BFABB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3AFD5-2D9C-485F-A1CF-50B51790DFC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8030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FD19184-AE3A-52B5-706A-A18E99CF9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FC793E-9EB7-F25C-17E2-2F11E8366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B9EC26-462A-2863-0557-6FA96B639E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FEAF35-52A7-481B-8E9F-F99461B4D076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8133AF0-DD53-4061-DDE4-EA09CA6AB8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88F569-E01B-A3DF-3F12-E61BD6213B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73AFD5-2D9C-485F-A1CF-50B51790DFC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8389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zabbix.com/developing-plugins-for-zabbix-agent-2/9682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abbix.com/documentation/current/en/devel/plugins/how_to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github.com/zabbix/zabbix/blob/release/6.4/src/go/plugins/log/log.go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s://www.zabbix.com/documentation/current/en/devel/plugins/how_to" TargetMode="Externa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s://git.zabbix.com/projects/AP" TargetMode="External"/><Relationship Id="rId4" Type="http://schemas.openxmlformats.org/officeDocument/2006/relationships/hyperlink" Target="https://git.zabbix.com/projects/ZBX/repos/zabbix/browse/src/go/conf/zabbix_agent2.d/plugins.d" TargetMode="External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zabbix.com/projects/AP/repos/plugin-support/browse/plugin/types.go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zabbix.com/documentation/guidelines/en/plugins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5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7.svg"/><Relationship Id="rId117" Type="http://schemas.openxmlformats.org/officeDocument/2006/relationships/image" Target="../media/image148.png"/><Relationship Id="rId21" Type="http://schemas.openxmlformats.org/officeDocument/2006/relationships/image" Target="../media/image52.png"/><Relationship Id="rId42" Type="http://schemas.openxmlformats.org/officeDocument/2006/relationships/image" Target="../media/image73.svg"/><Relationship Id="rId47" Type="http://schemas.openxmlformats.org/officeDocument/2006/relationships/image" Target="../media/image78.png"/><Relationship Id="rId63" Type="http://schemas.openxmlformats.org/officeDocument/2006/relationships/image" Target="../media/image94.png"/><Relationship Id="rId68" Type="http://schemas.openxmlformats.org/officeDocument/2006/relationships/image" Target="../media/image99.svg"/><Relationship Id="rId84" Type="http://schemas.openxmlformats.org/officeDocument/2006/relationships/image" Target="../media/image115.svg"/><Relationship Id="rId89" Type="http://schemas.openxmlformats.org/officeDocument/2006/relationships/image" Target="../media/image120.png"/><Relationship Id="rId112" Type="http://schemas.openxmlformats.org/officeDocument/2006/relationships/image" Target="../media/image143.svg"/><Relationship Id="rId16" Type="http://schemas.openxmlformats.org/officeDocument/2006/relationships/image" Target="../media/image47.svg"/><Relationship Id="rId107" Type="http://schemas.openxmlformats.org/officeDocument/2006/relationships/image" Target="../media/image138.png"/><Relationship Id="rId11" Type="http://schemas.openxmlformats.org/officeDocument/2006/relationships/image" Target="../media/image42.png"/><Relationship Id="rId32" Type="http://schemas.openxmlformats.org/officeDocument/2006/relationships/image" Target="../media/image63.svg"/><Relationship Id="rId37" Type="http://schemas.openxmlformats.org/officeDocument/2006/relationships/image" Target="../media/image68.png"/><Relationship Id="rId53" Type="http://schemas.openxmlformats.org/officeDocument/2006/relationships/image" Target="../media/image84.png"/><Relationship Id="rId58" Type="http://schemas.openxmlformats.org/officeDocument/2006/relationships/image" Target="../media/image89.svg"/><Relationship Id="rId74" Type="http://schemas.openxmlformats.org/officeDocument/2006/relationships/image" Target="../media/image105.svg"/><Relationship Id="rId79" Type="http://schemas.openxmlformats.org/officeDocument/2006/relationships/image" Target="../media/image110.png"/><Relationship Id="rId102" Type="http://schemas.openxmlformats.org/officeDocument/2006/relationships/image" Target="../media/image133.svg"/><Relationship Id="rId5" Type="http://schemas.openxmlformats.org/officeDocument/2006/relationships/image" Target="../media/image36.png"/><Relationship Id="rId90" Type="http://schemas.openxmlformats.org/officeDocument/2006/relationships/image" Target="../media/image121.svg"/><Relationship Id="rId95" Type="http://schemas.openxmlformats.org/officeDocument/2006/relationships/image" Target="../media/image126.png"/><Relationship Id="rId22" Type="http://schemas.openxmlformats.org/officeDocument/2006/relationships/image" Target="../media/image53.svg"/><Relationship Id="rId27" Type="http://schemas.openxmlformats.org/officeDocument/2006/relationships/image" Target="../media/image58.png"/><Relationship Id="rId43" Type="http://schemas.openxmlformats.org/officeDocument/2006/relationships/image" Target="../media/image74.png"/><Relationship Id="rId48" Type="http://schemas.openxmlformats.org/officeDocument/2006/relationships/image" Target="../media/image79.svg"/><Relationship Id="rId64" Type="http://schemas.openxmlformats.org/officeDocument/2006/relationships/image" Target="../media/image95.svg"/><Relationship Id="rId69" Type="http://schemas.openxmlformats.org/officeDocument/2006/relationships/image" Target="../media/image100.png"/><Relationship Id="rId113" Type="http://schemas.openxmlformats.org/officeDocument/2006/relationships/image" Target="../media/image144.png"/><Relationship Id="rId118" Type="http://schemas.openxmlformats.org/officeDocument/2006/relationships/image" Target="../media/image149.svg"/><Relationship Id="rId80" Type="http://schemas.openxmlformats.org/officeDocument/2006/relationships/image" Target="../media/image111.svg"/><Relationship Id="rId85" Type="http://schemas.openxmlformats.org/officeDocument/2006/relationships/image" Target="../media/image116.png"/><Relationship Id="rId12" Type="http://schemas.openxmlformats.org/officeDocument/2006/relationships/image" Target="../media/image43.svg"/><Relationship Id="rId17" Type="http://schemas.openxmlformats.org/officeDocument/2006/relationships/image" Target="../media/image48.png"/><Relationship Id="rId33" Type="http://schemas.openxmlformats.org/officeDocument/2006/relationships/image" Target="../media/image64.png"/><Relationship Id="rId38" Type="http://schemas.openxmlformats.org/officeDocument/2006/relationships/image" Target="../media/image69.svg"/><Relationship Id="rId59" Type="http://schemas.openxmlformats.org/officeDocument/2006/relationships/image" Target="../media/image90.png"/><Relationship Id="rId103" Type="http://schemas.openxmlformats.org/officeDocument/2006/relationships/image" Target="../media/image134.png"/><Relationship Id="rId108" Type="http://schemas.openxmlformats.org/officeDocument/2006/relationships/image" Target="../media/image139.svg"/><Relationship Id="rId54" Type="http://schemas.openxmlformats.org/officeDocument/2006/relationships/image" Target="../media/image85.svg"/><Relationship Id="rId70" Type="http://schemas.openxmlformats.org/officeDocument/2006/relationships/image" Target="../media/image101.svg"/><Relationship Id="rId75" Type="http://schemas.openxmlformats.org/officeDocument/2006/relationships/image" Target="../media/image106.png"/><Relationship Id="rId91" Type="http://schemas.openxmlformats.org/officeDocument/2006/relationships/image" Target="../media/image122.png"/><Relationship Id="rId96" Type="http://schemas.openxmlformats.org/officeDocument/2006/relationships/image" Target="../media/image12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svg"/><Relationship Id="rId23" Type="http://schemas.openxmlformats.org/officeDocument/2006/relationships/image" Target="../media/image54.png"/><Relationship Id="rId28" Type="http://schemas.openxmlformats.org/officeDocument/2006/relationships/image" Target="../media/image59.svg"/><Relationship Id="rId49" Type="http://schemas.openxmlformats.org/officeDocument/2006/relationships/image" Target="../media/image80.png"/><Relationship Id="rId114" Type="http://schemas.openxmlformats.org/officeDocument/2006/relationships/image" Target="../media/image145.svg"/><Relationship Id="rId10" Type="http://schemas.openxmlformats.org/officeDocument/2006/relationships/image" Target="../media/image41.svg"/><Relationship Id="rId31" Type="http://schemas.openxmlformats.org/officeDocument/2006/relationships/image" Target="../media/image62.png"/><Relationship Id="rId44" Type="http://schemas.openxmlformats.org/officeDocument/2006/relationships/image" Target="../media/image75.svg"/><Relationship Id="rId52" Type="http://schemas.openxmlformats.org/officeDocument/2006/relationships/image" Target="../media/image83.svg"/><Relationship Id="rId60" Type="http://schemas.openxmlformats.org/officeDocument/2006/relationships/image" Target="../media/image91.svg"/><Relationship Id="rId65" Type="http://schemas.openxmlformats.org/officeDocument/2006/relationships/image" Target="../media/image96.png"/><Relationship Id="rId73" Type="http://schemas.openxmlformats.org/officeDocument/2006/relationships/image" Target="../media/image104.png"/><Relationship Id="rId78" Type="http://schemas.openxmlformats.org/officeDocument/2006/relationships/image" Target="../media/image109.svg"/><Relationship Id="rId81" Type="http://schemas.openxmlformats.org/officeDocument/2006/relationships/image" Target="../media/image112.png"/><Relationship Id="rId86" Type="http://schemas.openxmlformats.org/officeDocument/2006/relationships/image" Target="../media/image117.svg"/><Relationship Id="rId94" Type="http://schemas.openxmlformats.org/officeDocument/2006/relationships/image" Target="../media/image125.svg"/><Relationship Id="rId99" Type="http://schemas.openxmlformats.org/officeDocument/2006/relationships/image" Target="../media/image130.png"/><Relationship Id="rId101" Type="http://schemas.openxmlformats.org/officeDocument/2006/relationships/image" Target="../media/image132.png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3" Type="http://schemas.openxmlformats.org/officeDocument/2006/relationships/image" Target="../media/image44.png"/><Relationship Id="rId18" Type="http://schemas.openxmlformats.org/officeDocument/2006/relationships/image" Target="../media/image49.svg"/><Relationship Id="rId39" Type="http://schemas.openxmlformats.org/officeDocument/2006/relationships/image" Target="../media/image70.png"/><Relationship Id="rId109" Type="http://schemas.openxmlformats.org/officeDocument/2006/relationships/image" Target="../media/image140.png"/><Relationship Id="rId34" Type="http://schemas.openxmlformats.org/officeDocument/2006/relationships/image" Target="../media/image65.svg"/><Relationship Id="rId50" Type="http://schemas.openxmlformats.org/officeDocument/2006/relationships/image" Target="../media/image81.svg"/><Relationship Id="rId55" Type="http://schemas.openxmlformats.org/officeDocument/2006/relationships/image" Target="../media/image86.png"/><Relationship Id="rId76" Type="http://schemas.openxmlformats.org/officeDocument/2006/relationships/image" Target="../media/image107.svg"/><Relationship Id="rId97" Type="http://schemas.openxmlformats.org/officeDocument/2006/relationships/image" Target="../media/image128.png"/><Relationship Id="rId104" Type="http://schemas.openxmlformats.org/officeDocument/2006/relationships/image" Target="../media/image135.svg"/><Relationship Id="rId7" Type="http://schemas.openxmlformats.org/officeDocument/2006/relationships/image" Target="../media/image38.png"/><Relationship Id="rId71" Type="http://schemas.openxmlformats.org/officeDocument/2006/relationships/image" Target="../media/image102.png"/><Relationship Id="rId92" Type="http://schemas.openxmlformats.org/officeDocument/2006/relationships/image" Target="../media/image123.svg"/><Relationship Id="rId2" Type="http://schemas.openxmlformats.org/officeDocument/2006/relationships/image" Target="../media/image30.png"/><Relationship Id="rId29" Type="http://schemas.openxmlformats.org/officeDocument/2006/relationships/image" Target="../media/image60.png"/><Relationship Id="rId24" Type="http://schemas.openxmlformats.org/officeDocument/2006/relationships/image" Target="../media/image55.svg"/><Relationship Id="rId40" Type="http://schemas.openxmlformats.org/officeDocument/2006/relationships/image" Target="../media/image71.svg"/><Relationship Id="rId45" Type="http://schemas.openxmlformats.org/officeDocument/2006/relationships/image" Target="../media/image76.png"/><Relationship Id="rId66" Type="http://schemas.openxmlformats.org/officeDocument/2006/relationships/image" Target="../media/image97.svg"/><Relationship Id="rId87" Type="http://schemas.openxmlformats.org/officeDocument/2006/relationships/image" Target="../media/image118.png"/><Relationship Id="rId110" Type="http://schemas.openxmlformats.org/officeDocument/2006/relationships/image" Target="../media/image141.svg"/><Relationship Id="rId115" Type="http://schemas.openxmlformats.org/officeDocument/2006/relationships/image" Target="../media/image146.png"/><Relationship Id="rId61" Type="http://schemas.openxmlformats.org/officeDocument/2006/relationships/image" Target="../media/image92.png"/><Relationship Id="rId82" Type="http://schemas.openxmlformats.org/officeDocument/2006/relationships/image" Target="../media/image113.svg"/><Relationship Id="rId19" Type="http://schemas.openxmlformats.org/officeDocument/2006/relationships/image" Target="../media/image50.png"/><Relationship Id="rId14" Type="http://schemas.openxmlformats.org/officeDocument/2006/relationships/image" Target="../media/image45.svg"/><Relationship Id="rId30" Type="http://schemas.openxmlformats.org/officeDocument/2006/relationships/image" Target="../media/image61.svg"/><Relationship Id="rId35" Type="http://schemas.openxmlformats.org/officeDocument/2006/relationships/image" Target="../media/image66.png"/><Relationship Id="rId56" Type="http://schemas.openxmlformats.org/officeDocument/2006/relationships/image" Target="../media/image87.svg"/><Relationship Id="rId77" Type="http://schemas.openxmlformats.org/officeDocument/2006/relationships/image" Target="../media/image108.png"/><Relationship Id="rId100" Type="http://schemas.openxmlformats.org/officeDocument/2006/relationships/image" Target="../media/image131.svg"/><Relationship Id="rId105" Type="http://schemas.openxmlformats.org/officeDocument/2006/relationships/image" Target="../media/image136.png"/><Relationship Id="rId8" Type="http://schemas.openxmlformats.org/officeDocument/2006/relationships/image" Target="../media/image39.svg"/><Relationship Id="rId51" Type="http://schemas.openxmlformats.org/officeDocument/2006/relationships/image" Target="../media/image82.png"/><Relationship Id="rId72" Type="http://schemas.openxmlformats.org/officeDocument/2006/relationships/image" Target="../media/image103.svg"/><Relationship Id="rId93" Type="http://schemas.openxmlformats.org/officeDocument/2006/relationships/image" Target="../media/image124.png"/><Relationship Id="rId98" Type="http://schemas.openxmlformats.org/officeDocument/2006/relationships/image" Target="../media/image129.svg"/><Relationship Id="rId3" Type="http://schemas.openxmlformats.org/officeDocument/2006/relationships/image" Target="../media/image34.png"/><Relationship Id="rId25" Type="http://schemas.openxmlformats.org/officeDocument/2006/relationships/image" Target="../media/image56.png"/><Relationship Id="rId46" Type="http://schemas.openxmlformats.org/officeDocument/2006/relationships/image" Target="../media/image77.svg"/><Relationship Id="rId67" Type="http://schemas.openxmlformats.org/officeDocument/2006/relationships/image" Target="../media/image98.png"/><Relationship Id="rId116" Type="http://schemas.openxmlformats.org/officeDocument/2006/relationships/image" Target="../media/image147.svg"/><Relationship Id="rId20" Type="http://schemas.openxmlformats.org/officeDocument/2006/relationships/image" Target="../media/image51.svg"/><Relationship Id="rId41" Type="http://schemas.openxmlformats.org/officeDocument/2006/relationships/image" Target="../media/image72.png"/><Relationship Id="rId62" Type="http://schemas.openxmlformats.org/officeDocument/2006/relationships/image" Target="../media/image93.svg"/><Relationship Id="rId83" Type="http://schemas.openxmlformats.org/officeDocument/2006/relationships/image" Target="../media/image114.png"/><Relationship Id="rId88" Type="http://schemas.openxmlformats.org/officeDocument/2006/relationships/image" Target="../media/image119.svg"/><Relationship Id="rId111" Type="http://schemas.openxmlformats.org/officeDocument/2006/relationships/image" Target="../media/image142.png"/><Relationship Id="rId15" Type="http://schemas.openxmlformats.org/officeDocument/2006/relationships/image" Target="../media/image46.png"/><Relationship Id="rId36" Type="http://schemas.openxmlformats.org/officeDocument/2006/relationships/image" Target="../media/image67.svg"/><Relationship Id="rId57" Type="http://schemas.openxmlformats.org/officeDocument/2006/relationships/image" Target="../media/image88.png"/><Relationship Id="rId106" Type="http://schemas.openxmlformats.org/officeDocument/2006/relationships/image" Target="../media/image137.sv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0.png"/><Relationship Id="rId18" Type="http://schemas.openxmlformats.org/officeDocument/2006/relationships/image" Target="../media/image165.svg"/><Relationship Id="rId26" Type="http://schemas.openxmlformats.org/officeDocument/2006/relationships/image" Target="../media/image141.svg"/><Relationship Id="rId39" Type="http://schemas.openxmlformats.org/officeDocument/2006/relationships/image" Target="../media/image178.png"/><Relationship Id="rId21" Type="http://schemas.openxmlformats.org/officeDocument/2006/relationships/image" Target="../media/image166.png"/><Relationship Id="rId34" Type="http://schemas.openxmlformats.org/officeDocument/2006/relationships/image" Target="../media/image175.svg"/><Relationship Id="rId42" Type="http://schemas.openxmlformats.org/officeDocument/2006/relationships/image" Target="../media/image181.svg"/><Relationship Id="rId47" Type="http://schemas.openxmlformats.org/officeDocument/2006/relationships/image" Target="../media/image186.png"/><Relationship Id="rId50" Type="http://schemas.openxmlformats.org/officeDocument/2006/relationships/image" Target="../media/image189.svg"/><Relationship Id="rId7" Type="http://schemas.openxmlformats.org/officeDocument/2006/relationships/image" Target="../media/image154.png"/><Relationship Id="rId2" Type="http://schemas.openxmlformats.org/officeDocument/2006/relationships/image" Target="../media/image30.png"/><Relationship Id="rId16" Type="http://schemas.openxmlformats.org/officeDocument/2006/relationships/image" Target="../media/image163.svg"/><Relationship Id="rId29" Type="http://schemas.openxmlformats.org/officeDocument/2006/relationships/image" Target="../media/image170.png"/><Relationship Id="rId11" Type="http://schemas.openxmlformats.org/officeDocument/2006/relationships/image" Target="../media/image158.png"/><Relationship Id="rId24" Type="http://schemas.openxmlformats.org/officeDocument/2006/relationships/image" Target="../media/image139.svg"/><Relationship Id="rId32" Type="http://schemas.openxmlformats.org/officeDocument/2006/relationships/image" Target="../media/image173.svg"/><Relationship Id="rId37" Type="http://schemas.openxmlformats.org/officeDocument/2006/relationships/image" Target="../media/image176.png"/><Relationship Id="rId40" Type="http://schemas.openxmlformats.org/officeDocument/2006/relationships/image" Target="../media/image179.svg"/><Relationship Id="rId45" Type="http://schemas.openxmlformats.org/officeDocument/2006/relationships/image" Target="../media/image184.png"/><Relationship Id="rId53" Type="http://schemas.openxmlformats.org/officeDocument/2006/relationships/image" Target="../media/image192.emf"/><Relationship Id="rId5" Type="http://schemas.openxmlformats.org/officeDocument/2006/relationships/image" Target="../media/image152.png"/><Relationship Id="rId10" Type="http://schemas.openxmlformats.org/officeDocument/2006/relationships/image" Target="../media/image157.svg"/><Relationship Id="rId19" Type="http://schemas.openxmlformats.org/officeDocument/2006/relationships/image" Target="../media/image146.png"/><Relationship Id="rId31" Type="http://schemas.openxmlformats.org/officeDocument/2006/relationships/image" Target="../media/image172.png"/><Relationship Id="rId44" Type="http://schemas.openxmlformats.org/officeDocument/2006/relationships/image" Target="../media/image183.svg"/><Relationship Id="rId52" Type="http://schemas.openxmlformats.org/officeDocument/2006/relationships/image" Target="../media/image191.svg"/><Relationship Id="rId4" Type="http://schemas.openxmlformats.org/officeDocument/2006/relationships/image" Target="../media/image151.svg"/><Relationship Id="rId9" Type="http://schemas.openxmlformats.org/officeDocument/2006/relationships/image" Target="../media/image156.png"/><Relationship Id="rId14" Type="http://schemas.openxmlformats.org/officeDocument/2006/relationships/image" Target="../media/image161.svg"/><Relationship Id="rId22" Type="http://schemas.openxmlformats.org/officeDocument/2006/relationships/image" Target="../media/image167.svg"/><Relationship Id="rId27" Type="http://schemas.openxmlformats.org/officeDocument/2006/relationships/image" Target="../media/image168.png"/><Relationship Id="rId30" Type="http://schemas.openxmlformats.org/officeDocument/2006/relationships/image" Target="../media/image171.svg"/><Relationship Id="rId35" Type="http://schemas.openxmlformats.org/officeDocument/2006/relationships/image" Target="../media/image144.png"/><Relationship Id="rId43" Type="http://schemas.openxmlformats.org/officeDocument/2006/relationships/image" Target="../media/image182.png"/><Relationship Id="rId48" Type="http://schemas.openxmlformats.org/officeDocument/2006/relationships/image" Target="../media/image187.svg"/><Relationship Id="rId8" Type="http://schemas.openxmlformats.org/officeDocument/2006/relationships/image" Target="../media/image155.svg"/><Relationship Id="rId51" Type="http://schemas.openxmlformats.org/officeDocument/2006/relationships/image" Target="../media/image190.png"/><Relationship Id="rId3" Type="http://schemas.openxmlformats.org/officeDocument/2006/relationships/image" Target="../media/image150.png"/><Relationship Id="rId12" Type="http://schemas.openxmlformats.org/officeDocument/2006/relationships/image" Target="../media/image159.svg"/><Relationship Id="rId17" Type="http://schemas.openxmlformats.org/officeDocument/2006/relationships/image" Target="../media/image164.png"/><Relationship Id="rId25" Type="http://schemas.openxmlformats.org/officeDocument/2006/relationships/image" Target="../media/image140.png"/><Relationship Id="rId33" Type="http://schemas.openxmlformats.org/officeDocument/2006/relationships/image" Target="../media/image174.png"/><Relationship Id="rId38" Type="http://schemas.openxmlformats.org/officeDocument/2006/relationships/image" Target="../media/image177.svg"/><Relationship Id="rId46" Type="http://schemas.openxmlformats.org/officeDocument/2006/relationships/image" Target="../media/image185.svg"/><Relationship Id="rId20" Type="http://schemas.openxmlformats.org/officeDocument/2006/relationships/image" Target="../media/image147.svg"/><Relationship Id="rId41" Type="http://schemas.openxmlformats.org/officeDocument/2006/relationships/image" Target="../media/image180.png"/><Relationship Id="rId54" Type="http://schemas.openxmlformats.org/officeDocument/2006/relationships/image" Target="../media/image19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svg"/><Relationship Id="rId15" Type="http://schemas.openxmlformats.org/officeDocument/2006/relationships/image" Target="../media/image162.png"/><Relationship Id="rId23" Type="http://schemas.openxmlformats.org/officeDocument/2006/relationships/image" Target="../media/image138.png"/><Relationship Id="rId28" Type="http://schemas.openxmlformats.org/officeDocument/2006/relationships/image" Target="../media/image169.svg"/><Relationship Id="rId36" Type="http://schemas.openxmlformats.org/officeDocument/2006/relationships/image" Target="../media/image145.svg"/><Relationship Id="rId49" Type="http://schemas.openxmlformats.org/officeDocument/2006/relationships/image" Target="../media/image18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zabbix.com/documentation/current/en/manual/config/items/itemtypes/zabbix_agent#log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128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39963AB-369F-DCBB-C7EC-FA72CD6BD331}"/>
              </a:ext>
            </a:extLst>
          </p:cNvPr>
          <p:cNvSpPr txBox="1">
            <a:spLocks/>
          </p:cNvSpPr>
          <p:nvPr/>
        </p:nvSpPr>
        <p:spPr>
          <a:xfrm>
            <a:off x="484908" y="1735918"/>
            <a:ext cx="9250763" cy="4684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Encontrar um material de referência;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prstClr val="black"/>
                </a:solidFill>
                <a:latin typeface="Calibri" panose="020F0502020204030204"/>
              </a:rPr>
              <a:t>Documentação desatualizada ou com informações soltas.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083D3AD-9536-C358-2DD5-5AB7BB282BF0}"/>
              </a:ext>
            </a:extLst>
          </p:cNvPr>
          <p:cNvSpPr txBox="1">
            <a:spLocks/>
          </p:cNvSpPr>
          <p:nvPr/>
        </p:nvSpPr>
        <p:spPr>
          <a:xfrm>
            <a:off x="484909" y="293928"/>
            <a:ext cx="9339812" cy="79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</a:rPr>
              <a:t>Desafios</a:t>
            </a:r>
            <a:endParaRPr kumimoji="0" lang="en-LV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4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083D3AD-9536-C358-2DD5-5AB7BB282BF0}"/>
              </a:ext>
            </a:extLst>
          </p:cNvPr>
          <p:cNvSpPr txBox="1">
            <a:spLocks/>
          </p:cNvSpPr>
          <p:nvPr/>
        </p:nvSpPr>
        <p:spPr>
          <a:xfrm>
            <a:off x="484909" y="293928"/>
            <a:ext cx="9339812" cy="79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</a:rPr>
              <a:t>Minhas pesquisas</a:t>
            </a:r>
            <a:endParaRPr kumimoji="0" lang="en-LV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D5A18-70BF-9B8A-E2FA-59819EAC4325}"/>
              </a:ext>
            </a:extLst>
          </p:cNvPr>
          <p:cNvSpPr txBox="1"/>
          <p:nvPr/>
        </p:nvSpPr>
        <p:spPr>
          <a:xfrm>
            <a:off x="484909" y="3053518"/>
            <a:ext cx="955736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Principais pontos: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Fornece uma boa base, porém desatualizado;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Ter que compilar o </a:t>
            </a:r>
            <a:r>
              <a:rPr lang="pt-BR" dirty="0" err="1"/>
              <a:t>Zabbix</a:t>
            </a:r>
            <a:r>
              <a:rPr lang="pt-BR" dirty="0"/>
              <a:t> Agent 2 para usar um plugin desenvolvido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Roadmap</a:t>
            </a:r>
            <a:r>
              <a:rPr lang="pt-BR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/>
              <a:t>Loadable</a:t>
            </a:r>
            <a:r>
              <a:rPr lang="pt-BR" dirty="0"/>
              <a:t> plugins, permitir que use novos plugins sem compilar o </a:t>
            </a:r>
            <a:r>
              <a:rPr lang="pt-BR" dirty="0" err="1"/>
              <a:t>Zabbix</a:t>
            </a:r>
            <a:r>
              <a:rPr lang="pt-BR" dirty="0"/>
              <a:t> Agent 2 novamente</a:t>
            </a:r>
          </a:p>
          <a:p>
            <a:r>
              <a:rPr lang="pt-BR" dirty="0"/>
              <a:t>Referência: </a:t>
            </a:r>
            <a:r>
              <a:rPr lang="pt-BR" dirty="0">
                <a:hlinkClick r:id="rId3"/>
              </a:rPr>
              <a:t>https://blog.zabbix.com/developing-plugins-for-zabbix-agent-2/9682/</a:t>
            </a:r>
            <a:endParaRPr lang="pt-BR" dirty="0"/>
          </a:p>
        </p:txBody>
      </p:sp>
      <p:pic>
        <p:nvPicPr>
          <p:cNvPr id="9" name="Picture 8" descr="A close up of a text&#10;&#10;Description automatically generated">
            <a:extLst>
              <a:ext uri="{FF2B5EF4-FFF2-40B4-BE49-F238E27FC236}">
                <a16:creationId xmlns:a16="http://schemas.microsoft.com/office/drawing/2014/main" id="{C3A90BB2-5C2E-4DC1-89F6-614651E4C6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02" y="1363598"/>
            <a:ext cx="7772400" cy="149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4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083D3AD-9536-C358-2DD5-5AB7BB282BF0}"/>
              </a:ext>
            </a:extLst>
          </p:cNvPr>
          <p:cNvSpPr txBox="1">
            <a:spLocks/>
          </p:cNvSpPr>
          <p:nvPr/>
        </p:nvSpPr>
        <p:spPr>
          <a:xfrm>
            <a:off x="484909" y="293928"/>
            <a:ext cx="9339812" cy="79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</a:rPr>
              <a:t>Minhas pesquisas</a:t>
            </a:r>
            <a:endParaRPr kumimoji="0" lang="en-LV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01ECC-A6A9-0215-2CEC-7222223C19CC}"/>
              </a:ext>
            </a:extLst>
          </p:cNvPr>
          <p:cNvSpPr txBox="1"/>
          <p:nvPr/>
        </p:nvSpPr>
        <p:spPr>
          <a:xfrm>
            <a:off x="484909" y="4567431"/>
            <a:ext cx="93398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Principais pontos: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Ter um diretório especifico para desenvolver o plugin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Torna o desenvolvimento complexo.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Ter que desenvolver em um servidor ou máquina com </a:t>
            </a:r>
            <a:r>
              <a:rPr kumimoji="0" lang="pt-BR" sz="1800" b="0" i="0" u="none" strike="noStrike" kern="1200" cap="none" spc="0" normalizeH="0" baseline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Zabbix</a:t>
            </a:r>
            <a:r>
              <a:rPr kumimoji="0" lang="pt-BR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Agent 2 instalado.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Temos diferentes estacoes de trabalhos: Windows, Linux, Mac, como lidar com isso?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Aqui já temos o </a:t>
            </a:r>
            <a:r>
              <a:rPr kumimoji="0" lang="pt-BR" sz="1800" b="1" i="0" u="none" strike="noStrike" kern="1200" cap="none" spc="0" normalizeH="0" baseline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loadable</a:t>
            </a:r>
            <a:r>
              <a:rPr kumimoji="0" lang="pt-BR" sz="1800" b="1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plugin.</a:t>
            </a:r>
          </a:p>
          <a:p>
            <a:r>
              <a:rPr lang="pt-BR" dirty="0"/>
              <a:t>Referência: </a:t>
            </a:r>
            <a:r>
              <a:rPr lang="pt-BR" dirty="0">
                <a:hlinkClick r:id="rId3"/>
              </a:rPr>
              <a:t>https://www.zabbix.com/documentation/current/en/devel/plugins/how_to</a:t>
            </a:r>
            <a:r>
              <a:rPr lang="pt-BR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D398E8-215C-BF61-54F5-22648A6F6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09" y="1089856"/>
            <a:ext cx="7772400" cy="341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5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083D3AD-9536-C358-2DD5-5AB7BB282BF0}"/>
              </a:ext>
            </a:extLst>
          </p:cNvPr>
          <p:cNvSpPr txBox="1">
            <a:spLocks/>
          </p:cNvSpPr>
          <p:nvPr/>
        </p:nvSpPr>
        <p:spPr>
          <a:xfrm>
            <a:off x="484909" y="293928"/>
            <a:ext cx="9339812" cy="79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</a:rPr>
              <a:t>Qual exemplo seguir?</a:t>
            </a:r>
            <a:endParaRPr kumimoji="0" lang="en-LV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</a:endParaRPr>
          </a:p>
        </p:txBody>
      </p:sp>
      <p:pic>
        <p:nvPicPr>
          <p:cNvPr id="5" name="Picture 4" descr="A white card with red text&#10;&#10;Description automatically generated">
            <a:extLst>
              <a:ext uri="{FF2B5EF4-FFF2-40B4-BE49-F238E27FC236}">
                <a16:creationId xmlns:a16="http://schemas.microsoft.com/office/drawing/2014/main" id="{2E29BC62-13BF-CBF7-B23E-9F897786D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09" y="1188448"/>
            <a:ext cx="5301529" cy="1961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667685-FF32-FB8C-D824-30F5138BF20A}"/>
              </a:ext>
            </a:extLst>
          </p:cNvPr>
          <p:cNvSpPr txBox="1"/>
          <p:nvPr/>
        </p:nvSpPr>
        <p:spPr>
          <a:xfrm>
            <a:off x="484908" y="3248690"/>
            <a:ext cx="933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dirty="0"/>
              <a:t>Referência: </a:t>
            </a:r>
            <a:r>
              <a:rPr lang="en-US" dirty="0">
                <a:hlinkClick r:id="rId5"/>
              </a:rPr>
              <a:t>https://www.zabbix.com/documentation/current/en/devel/plugins/how_to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B58961-0114-F3E8-8BD2-16023D084E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9712"/>
          <a:stretch/>
        </p:blipFill>
        <p:spPr>
          <a:xfrm>
            <a:off x="484908" y="3820878"/>
            <a:ext cx="7772400" cy="19559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D7C940-F6F7-A5C4-E02B-A85A999661B0}"/>
              </a:ext>
            </a:extLst>
          </p:cNvPr>
          <p:cNvSpPr txBox="1"/>
          <p:nvPr/>
        </p:nvSpPr>
        <p:spPr>
          <a:xfrm>
            <a:off x="484908" y="5938713"/>
            <a:ext cx="933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dirty="0"/>
              <a:t>Referência: </a:t>
            </a:r>
            <a:r>
              <a:rPr lang="en-US" dirty="0">
                <a:hlinkClick r:id="rId7"/>
              </a:rPr>
              <a:t>https://github.com/zabbix/zabbix/blob/release/6.4/src/go/plugins/log/log.go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42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083D3AD-9536-C358-2DD5-5AB7BB282BF0}"/>
              </a:ext>
            </a:extLst>
          </p:cNvPr>
          <p:cNvSpPr txBox="1">
            <a:spLocks/>
          </p:cNvSpPr>
          <p:nvPr/>
        </p:nvSpPr>
        <p:spPr>
          <a:xfrm>
            <a:off x="484909" y="293928"/>
            <a:ext cx="9339812" cy="79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</a:rPr>
              <a:t>Entendendo o SDK</a:t>
            </a:r>
            <a:endParaRPr kumimoji="0" lang="en-LV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667685-FF32-FB8C-D824-30F5138BF20A}"/>
              </a:ext>
            </a:extLst>
          </p:cNvPr>
          <p:cNvSpPr txBox="1"/>
          <p:nvPr/>
        </p:nvSpPr>
        <p:spPr>
          <a:xfrm>
            <a:off x="406250" y="2002834"/>
            <a:ext cx="93398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sz="1400" dirty="0"/>
              <a:t>Source Code: </a:t>
            </a:r>
            <a:r>
              <a:rPr lang="en-US" sz="1400" dirty="0">
                <a:hlinkClick r:id="rId4"/>
              </a:rPr>
              <a:t>https://git.zabbix.com/projects/ZBX/repos/zabbix/browse/src/go/conf/zabbix_agent2.d/plugins.d</a:t>
            </a:r>
            <a:endParaRPr lang="en-US" sz="1400" dirty="0"/>
          </a:p>
          <a:p>
            <a:r>
              <a:rPr lang="en-US" sz="1400" dirty="0"/>
              <a:t>Loadable plugins: </a:t>
            </a:r>
            <a:r>
              <a:rPr lang="en-US" sz="1400" dirty="0">
                <a:hlinkClick r:id="rId5"/>
              </a:rPr>
              <a:t>https://git.zabbix.com/projects/AP</a:t>
            </a:r>
            <a:endParaRPr lang="en-US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BE9152-9EAC-EE58-36D5-C8CADA4E88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908" y="1346590"/>
            <a:ext cx="8784340" cy="619862"/>
          </a:xfrm>
          <a:prstGeom prst="rect">
            <a:avLst/>
          </a:prstGeom>
        </p:spPr>
      </p:pic>
      <p:pic>
        <p:nvPicPr>
          <p:cNvPr id="6" name="Picture 5" descr="A white card with red text&#10;&#10;Description automatically generated">
            <a:extLst>
              <a:ext uri="{FF2B5EF4-FFF2-40B4-BE49-F238E27FC236}">
                <a16:creationId xmlns:a16="http://schemas.microsoft.com/office/drawing/2014/main" id="{52C4D081-BB81-AE34-1576-BF355B7610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08" y="2530187"/>
            <a:ext cx="4539375" cy="167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533608-2403-FB5A-9EFA-C0884BA57B1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6637"/>
          <a:stretch/>
        </p:blipFill>
        <p:spPr>
          <a:xfrm>
            <a:off x="484908" y="3891803"/>
            <a:ext cx="5817569" cy="1477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F75B33-843A-81AE-30F9-58091E0D5D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908" y="5290847"/>
            <a:ext cx="7772400" cy="143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312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39963AB-369F-DCBB-C7EC-FA72CD6BD331}"/>
              </a:ext>
            </a:extLst>
          </p:cNvPr>
          <p:cNvSpPr txBox="1">
            <a:spLocks/>
          </p:cNvSpPr>
          <p:nvPr/>
        </p:nvSpPr>
        <p:spPr>
          <a:xfrm>
            <a:off x="484908" y="1735918"/>
            <a:ext cx="9250763" cy="46849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 plugin é um pacote Go que define a estrutura e implementa uma ou várias interfaces de plugin: </a:t>
            </a:r>
            <a:r>
              <a:rPr kumimoji="0" lang="pt-BR" b="0" i="0" u="none" strike="noStrike" kern="1200" cap="none" spc="0" normalizeH="0" baseline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Exporter</a:t>
            </a:r>
            <a:r>
              <a:rPr kumimoji="0" lang="pt-B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pt-BR" b="0" i="0" u="none" strike="noStrike" kern="1200" cap="none" spc="0" normalizeH="0" baseline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Collector</a:t>
            </a:r>
            <a:r>
              <a:rPr kumimoji="0" lang="pt-B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pt-BR" b="0" i="0" u="none" strike="noStrike" kern="1200" cap="none" spc="0" normalizeH="0" baseline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Configurator</a:t>
            </a:r>
            <a:r>
              <a:rPr kumimoji="0" lang="pt-B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pt-BR" b="0" i="0" u="none" strike="noStrike" kern="1200" cap="none" spc="0" normalizeH="0" baseline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Runner</a:t>
            </a:r>
            <a:r>
              <a:rPr kumimoji="0" lang="pt-B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pt-BR" b="0" i="0" u="none" strike="noStrike" kern="1200" cap="none" spc="0" normalizeH="0" baseline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Watcher</a:t>
            </a:r>
            <a:r>
              <a:rPr kumimoji="0" lang="pt-B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Uma interface em Go é um tipo que define um método.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https://git.zabbix.com/projects/AP/repos/plugin-support/browse/plugin/types.go</a:t>
            </a:r>
            <a:endParaRPr kumimoji="0" lang="pt-BR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Desde a versão 6.0, dois tipos de plugins são suportados: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b="0" i="0" u="none" strike="noStrike" kern="1200" cap="none" spc="0" normalizeH="0" baseline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Built</a:t>
            </a:r>
            <a:r>
              <a:rPr kumimoji="0" lang="pt-B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-in plugins (plugins integrados)</a:t>
            </a:r>
          </a:p>
          <a:p>
            <a:pPr marL="800100" lvl="1" indent="-342900" algn="l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0" lang="pt-B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Necessário compilar o </a:t>
            </a:r>
            <a:r>
              <a:rPr kumimoji="0" lang="pt-BR" b="0" i="0" u="none" strike="noStrike" kern="1200" cap="none" spc="0" normalizeH="0" baseline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Zabbix</a:t>
            </a:r>
            <a:r>
              <a:rPr kumimoji="0" lang="pt-B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Agent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b="0" i="0" u="none" strike="noStrike" kern="1200" cap="none" spc="0" normalizeH="0" baseline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Loadable</a:t>
            </a:r>
            <a:r>
              <a:rPr kumimoji="0" lang="pt-B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plugins (plugins carregados)</a:t>
            </a:r>
          </a:p>
          <a:p>
            <a:pPr marL="800100" lvl="1" indent="-342900" algn="l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0" lang="pt-B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Não precisa compilar o </a:t>
            </a:r>
            <a:r>
              <a:rPr kumimoji="0" lang="pt-BR" b="0" i="0" u="none" strike="noStrike" kern="1200" cap="none" spc="0" normalizeH="0" baseline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Zabbix</a:t>
            </a:r>
            <a:r>
              <a:rPr kumimoji="0" lang="pt-B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Agent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BR" dirty="0">
              <a:solidFill>
                <a:prstClr val="black"/>
              </a:solidFill>
              <a:latin typeface="Calibri" panose="020F0502020204030204"/>
            </a:endParaRPr>
          </a:p>
          <a:p>
            <a:pPr algn="l">
              <a:defRPr/>
            </a:pPr>
            <a:r>
              <a:rPr kumimoji="0" lang="pt-BR" sz="20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Referência: </a:t>
            </a:r>
            <a:r>
              <a:rPr kumimoji="0" lang="pt-BR" sz="20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https://www.zabbix.com/documentation/guidelines/en/plugins</a:t>
            </a:r>
            <a:endParaRPr kumimoji="0" lang="pt-BR" sz="20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sz="16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083D3AD-9536-C358-2DD5-5AB7BB282BF0}"/>
              </a:ext>
            </a:extLst>
          </p:cNvPr>
          <p:cNvSpPr txBox="1">
            <a:spLocks/>
          </p:cNvSpPr>
          <p:nvPr/>
        </p:nvSpPr>
        <p:spPr>
          <a:xfrm>
            <a:off x="484909" y="293928"/>
            <a:ext cx="9339812" cy="79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</a:rPr>
              <a:t>Entendendo o SDK</a:t>
            </a:r>
            <a:endParaRPr kumimoji="0" lang="en-LV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72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39963AB-369F-DCBB-C7EC-FA72CD6BD331}"/>
              </a:ext>
            </a:extLst>
          </p:cNvPr>
          <p:cNvSpPr txBox="1">
            <a:spLocks/>
          </p:cNvSpPr>
          <p:nvPr/>
        </p:nvSpPr>
        <p:spPr>
          <a:xfrm>
            <a:off x="484908" y="1735918"/>
            <a:ext cx="9250763" cy="4684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É a interface mais simples e é o suficiente para a maioria dos plugins.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prstClr val="black"/>
                </a:solidFill>
                <a:latin typeface="Calibri" panose="020F0502020204030204"/>
              </a:rPr>
              <a:t>Pode consultar e retornar um valor, vários valores, um erro ou nada.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prstClr val="black"/>
                </a:solidFill>
                <a:latin typeface="Calibri" panose="020F0502020204030204"/>
              </a:rPr>
              <a:t>Aceita chaves, parâmetros e contexto.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prstClr val="black"/>
                </a:solidFill>
                <a:latin typeface="Calibri" panose="020F0502020204030204"/>
              </a:rPr>
              <a:t>Permite acesso simultâneo:</a:t>
            </a:r>
          </a:p>
          <a:p>
            <a:pPr marL="800100" lvl="1" indent="-342900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dirty="0">
                <a:solidFill>
                  <a:prstClr val="black"/>
                </a:solidFill>
                <a:latin typeface="Calibri" panose="020F0502020204030204"/>
              </a:rPr>
              <a:t>Limite de 100 chamadas simultâneas.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083D3AD-9536-C358-2DD5-5AB7BB282BF0}"/>
              </a:ext>
            </a:extLst>
          </p:cNvPr>
          <p:cNvSpPr txBox="1">
            <a:spLocks/>
          </p:cNvSpPr>
          <p:nvPr/>
        </p:nvSpPr>
        <p:spPr>
          <a:xfrm>
            <a:off x="484909" y="293928"/>
            <a:ext cx="9339812" cy="79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err="1">
                <a:solidFill>
                  <a:prstClr val="black"/>
                </a:solidFill>
              </a:rPr>
              <a:t>p</a:t>
            </a:r>
            <a:r>
              <a:rPr kumimoji="0" lang="pt-BR" sz="4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</a:rPr>
              <a:t>lugin.Exporter</a:t>
            </a:r>
            <a:endParaRPr kumimoji="0" lang="en-LV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002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39963AB-369F-DCBB-C7EC-FA72CD6BD331}"/>
              </a:ext>
            </a:extLst>
          </p:cNvPr>
          <p:cNvSpPr txBox="1">
            <a:spLocks/>
          </p:cNvSpPr>
          <p:nvPr/>
        </p:nvSpPr>
        <p:spPr>
          <a:xfrm>
            <a:off x="484908" y="1735918"/>
            <a:ext cx="9250763" cy="4684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É usado para plugins que precisam coletar dados regularmente</a:t>
            </a:r>
            <a:r>
              <a:rPr lang="pt-BR" dirty="0">
                <a:solidFill>
                  <a:prstClr val="black"/>
                </a:solidFill>
                <a:latin typeface="Calibri" panose="020F0502020204030204"/>
              </a:rPr>
              <a:t>. 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prstClr val="black"/>
                </a:solidFill>
                <a:latin typeface="Calibri" panose="020F0502020204030204"/>
              </a:rPr>
              <a:t>Não retorna dados, então precisa do </a:t>
            </a:r>
            <a:r>
              <a:rPr lang="pt-BR" dirty="0" err="1">
                <a:solidFill>
                  <a:prstClr val="black"/>
                </a:solidFill>
                <a:latin typeface="Calibri" panose="020F0502020204030204"/>
              </a:rPr>
              <a:t>Exporter</a:t>
            </a:r>
            <a:r>
              <a:rPr lang="pt-BR" dirty="0">
                <a:solidFill>
                  <a:prstClr val="black"/>
                </a:solidFill>
                <a:latin typeface="Calibri" panose="020F0502020204030204"/>
              </a:rPr>
              <a:t> para retornar os dados.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prstClr val="black"/>
                </a:solidFill>
                <a:latin typeface="Calibri" panose="020F0502020204030204"/>
              </a:rPr>
              <a:t>Usado quando precisamos coletar dados com frequência e armazenar em cache até que o </a:t>
            </a:r>
            <a:r>
              <a:rPr lang="pt-BR" dirty="0" err="1">
                <a:solidFill>
                  <a:prstClr val="black"/>
                </a:solidFill>
                <a:latin typeface="Calibri" panose="020F0502020204030204"/>
              </a:rPr>
              <a:t>Zabbix</a:t>
            </a:r>
            <a:r>
              <a:rPr lang="pt-BR" dirty="0">
                <a:solidFill>
                  <a:prstClr val="black"/>
                </a:solidFill>
                <a:latin typeface="Calibri" panose="020F0502020204030204"/>
              </a:rPr>
              <a:t> Server ou </a:t>
            </a:r>
            <a:r>
              <a:rPr lang="pt-BR" dirty="0" err="1">
                <a:solidFill>
                  <a:prstClr val="black"/>
                </a:solidFill>
                <a:latin typeface="Calibri" panose="020F0502020204030204"/>
              </a:rPr>
              <a:t>Zabbix</a:t>
            </a:r>
            <a:r>
              <a:rPr lang="pt-BR" dirty="0">
                <a:solidFill>
                  <a:prstClr val="black"/>
                </a:solidFill>
                <a:latin typeface="Calibri" panose="020F0502020204030204"/>
              </a:rPr>
              <a:t> Proxy solicite esses dados.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prstClr val="black"/>
                </a:solidFill>
                <a:latin typeface="Calibri" panose="020F0502020204030204"/>
              </a:rPr>
              <a:t>Possui duas funções:</a:t>
            </a:r>
          </a:p>
          <a:p>
            <a:pPr marL="800100" lvl="1" indent="-342900" algn="l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pt-BR" dirty="0" err="1">
                <a:solidFill>
                  <a:prstClr val="black"/>
                </a:solidFill>
                <a:latin typeface="Calibri" panose="020F0502020204030204"/>
              </a:rPr>
              <a:t>Collect</a:t>
            </a:r>
            <a:r>
              <a:rPr lang="pt-BR" dirty="0">
                <a:solidFill>
                  <a:prstClr val="black"/>
                </a:solidFill>
                <a:latin typeface="Calibri" panose="020F0502020204030204"/>
              </a:rPr>
              <a:t>() = Possui a lógica da coleta de dados</a:t>
            </a:r>
          </a:p>
          <a:p>
            <a:pPr marL="800100" lvl="1" indent="-342900" algn="l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pt-BR" dirty="0" err="1">
                <a:solidFill>
                  <a:prstClr val="black"/>
                </a:solidFill>
                <a:latin typeface="Calibri" panose="020F0502020204030204"/>
              </a:rPr>
              <a:t>Period</a:t>
            </a:r>
            <a:r>
              <a:rPr lang="pt-BR" dirty="0">
                <a:solidFill>
                  <a:prstClr val="black"/>
                </a:solidFill>
                <a:latin typeface="Calibri" panose="020F0502020204030204"/>
              </a:rPr>
              <a:t>() = Possui o período de coleta de dados.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083D3AD-9536-C358-2DD5-5AB7BB282BF0}"/>
              </a:ext>
            </a:extLst>
          </p:cNvPr>
          <p:cNvSpPr txBox="1">
            <a:spLocks/>
          </p:cNvSpPr>
          <p:nvPr/>
        </p:nvSpPr>
        <p:spPr>
          <a:xfrm>
            <a:off x="484909" y="293928"/>
            <a:ext cx="9339812" cy="79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err="1">
                <a:solidFill>
                  <a:prstClr val="black"/>
                </a:solidFill>
              </a:rPr>
              <a:t>p</a:t>
            </a:r>
            <a:r>
              <a:rPr kumimoji="0" lang="pt-BR" sz="4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</a:rPr>
              <a:t>lugin.Collector</a:t>
            </a:r>
            <a:endParaRPr kumimoji="0" lang="en-LV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597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39963AB-369F-DCBB-C7EC-FA72CD6BD331}"/>
              </a:ext>
            </a:extLst>
          </p:cNvPr>
          <p:cNvSpPr txBox="1">
            <a:spLocks/>
          </p:cNvSpPr>
          <p:nvPr/>
        </p:nvSpPr>
        <p:spPr>
          <a:xfrm>
            <a:off x="484908" y="1735918"/>
            <a:ext cx="9250763" cy="4684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Utilizado para fornecer ao plugin parâmetros de configuração a partir dos arquivos de configurações do </a:t>
            </a:r>
            <a:r>
              <a:rPr kumimoji="0" lang="pt-BR" sz="2400" b="0" i="0" u="none" strike="noStrike" kern="1200" cap="none" spc="0" normalizeH="0" baseline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Zabbix</a:t>
            </a:r>
            <a:r>
              <a:rPr kumimoji="0" lang="pt-BR" sz="24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Agent 2.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prstClr val="black"/>
                </a:solidFill>
                <a:latin typeface="Calibri" panose="020F0502020204030204"/>
              </a:rPr>
              <a:t>Caso precise ler informações das configurações do </a:t>
            </a:r>
            <a:r>
              <a:rPr lang="pt-BR" dirty="0" err="1">
                <a:solidFill>
                  <a:prstClr val="black"/>
                </a:solidFill>
                <a:latin typeface="Calibri" panose="020F0502020204030204"/>
              </a:rPr>
              <a:t>Zabbix</a:t>
            </a:r>
            <a:r>
              <a:rPr lang="pt-BR" dirty="0">
                <a:solidFill>
                  <a:prstClr val="black"/>
                </a:solidFill>
                <a:latin typeface="Calibri" panose="020F0502020204030204"/>
              </a:rPr>
              <a:t> Agent 2 use esta interface.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pt-BR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083D3AD-9536-C358-2DD5-5AB7BB282BF0}"/>
              </a:ext>
            </a:extLst>
          </p:cNvPr>
          <p:cNvSpPr txBox="1">
            <a:spLocks/>
          </p:cNvSpPr>
          <p:nvPr/>
        </p:nvSpPr>
        <p:spPr>
          <a:xfrm>
            <a:off x="484909" y="293928"/>
            <a:ext cx="9339812" cy="79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err="1">
                <a:solidFill>
                  <a:prstClr val="black"/>
                </a:solidFill>
              </a:rPr>
              <a:t>p</a:t>
            </a:r>
            <a:r>
              <a:rPr kumimoji="0" lang="pt-BR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</a:rPr>
              <a:t>lugin</a:t>
            </a:r>
            <a: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</a:rPr>
              <a:t>.</a:t>
            </a:r>
            <a:r>
              <a:rPr kumimoji="0" lang="pt-BR" b="0" i="0" u="none" strike="noStrike" kern="1200" cap="none" spc="0" normalizeH="0" baseline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Configurator</a:t>
            </a:r>
            <a:endParaRPr kumimoji="0" lang="en-LV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288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39963AB-369F-DCBB-C7EC-FA72CD6BD331}"/>
              </a:ext>
            </a:extLst>
          </p:cNvPr>
          <p:cNvSpPr txBox="1">
            <a:spLocks/>
          </p:cNvSpPr>
          <p:nvPr/>
        </p:nvSpPr>
        <p:spPr>
          <a:xfrm>
            <a:off x="484908" y="1735918"/>
            <a:ext cx="9250763" cy="4684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Permite realizar a inicialização quando o plugin é ativado.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prstClr val="black"/>
                </a:solidFill>
                <a:latin typeface="Calibri" panose="020F0502020204030204"/>
              </a:rPr>
              <a:t>E parar quando o plugin é interrompido.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prstClr val="black"/>
                </a:solidFill>
                <a:latin typeface="Calibri" panose="020F0502020204030204"/>
              </a:rPr>
              <a:t>Desta forma permite iniciar ou parar uma thread em segundo plano, liberar recursos não utilizados, encerrar conexões e etc.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083D3AD-9536-C358-2DD5-5AB7BB282BF0}"/>
              </a:ext>
            </a:extLst>
          </p:cNvPr>
          <p:cNvSpPr txBox="1">
            <a:spLocks/>
          </p:cNvSpPr>
          <p:nvPr/>
        </p:nvSpPr>
        <p:spPr>
          <a:xfrm>
            <a:off x="484909" y="293928"/>
            <a:ext cx="9339812" cy="79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err="1">
                <a:solidFill>
                  <a:prstClr val="black"/>
                </a:solidFill>
              </a:rPr>
              <a:t>p</a:t>
            </a:r>
            <a:r>
              <a:rPr kumimoji="0" lang="pt-BR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</a:rPr>
              <a:t>lugin</a:t>
            </a:r>
            <a: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</a:rPr>
              <a:t>.</a:t>
            </a:r>
            <a:r>
              <a:rPr kumimoji="0" lang="pt-BR" b="0" i="0" u="none" strike="noStrike" kern="1200" cap="none" spc="0" normalizeH="0" baseline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Runner</a:t>
            </a:r>
            <a:endParaRPr kumimoji="0" lang="en-LV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789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C6E930F-859C-04CC-5C2A-BA5636C7EA67}"/>
              </a:ext>
            </a:extLst>
          </p:cNvPr>
          <p:cNvSpPr txBox="1">
            <a:spLocks/>
          </p:cNvSpPr>
          <p:nvPr/>
        </p:nvSpPr>
        <p:spPr>
          <a:xfrm>
            <a:off x="566302" y="2752648"/>
            <a:ext cx="11059393" cy="79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Construindo plugins do </a:t>
            </a:r>
          </a:p>
          <a:p>
            <a:r>
              <a:rPr lang="pt-BR" dirty="0" err="1">
                <a:solidFill>
                  <a:schemeClr val="bg1"/>
                </a:solidFill>
              </a:rPr>
              <a:t>Zabbix</a:t>
            </a:r>
            <a:r>
              <a:rPr lang="pt-BR">
                <a:solidFill>
                  <a:schemeClr val="bg1"/>
                </a:solidFill>
              </a:rPr>
              <a:t> Agent 2 usando Go</a:t>
            </a:r>
            <a:endParaRPr lang="en-LV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945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39963AB-369F-DCBB-C7EC-FA72CD6BD331}"/>
              </a:ext>
            </a:extLst>
          </p:cNvPr>
          <p:cNvSpPr txBox="1">
            <a:spLocks/>
          </p:cNvSpPr>
          <p:nvPr/>
        </p:nvSpPr>
        <p:spPr>
          <a:xfrm>
            <a:off x="484908" y="1735918"/>
            <a:ext cx="9250763" cy="4684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Permite criar uma estrutura de coleta de dados sem utilizar o </a:t>
            </a:r>
            <a:r>
              <a:rPr kumimoji="0" lang="pt-BR" sz="2400" b="0" i="0" u="none" strike="noStrike" kern="1200" cap="none" spc="0" normalizeH="0" baseline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Scheduler</a:t>
            </a:r>
            <a:r>
              <a:rPr kumimoji="0" lang="pt-BR" sz="24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do Agent.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prstClr val="black"/>
                </a:solidFill>
                <a:latin typeface="Calibri" panose="020F0502020204030204"/>
              </a:rPr>
              <a:t>Como por exemplo itens de </a:t>
            </a:r>
            <a:r>
              <a:rPr lang="pt-BR" dirty="0" err="1">
                <a:solidFill>
                  <a:prstClr val="black"/>
                </a:solidFill>
                <a:latin typeface="Calibri" panose="020F0502020204030204"/>
              </a:rPr>
              <a:t>traps</a:t>
            </a:r>
            <a:r>
              <a:rPr lang="pt-BR" dirty="0">
                <a:solidFill>
                  <a:prstClr val="black"/>
                </a:solidFill>
                <a:latin typeface="Calibri" panose="020F0502020204030204"/>
              </a:rPr>
              <a:t>. 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prstClr val="black"/>
                </a:solidFill>
                <a:latin typeface="Calibri" panose="020F0502020204030204"/>
              </a:rPr>
              <a:t>O desenvolvedor pode criar sua lógica de programação para coletar os dados.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083D3AD-9536-C358-2DD5-5AB7BB282BF0}"/>
              </a:ext>
            </a:extLst>
          </p:cNvPr>
          <p:cNvSpPr txBox="1">
            <a:spLocks/>
          </p:cNvSpPr>
          <p:nvPr/>
        </p:nvSpPr>
        <p:spPr>
          <a:xfrm>
            <a:off x="484909" y="293928"/>
            <a:ext cx="9339812" cy="79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err="1">
                <a:solidFill>
                  <a:prstClr val="black"/>
                </a:solidFill>
              </a:rPr>
              <a:t>p</a:t>
            </a:r>
            <a:r>
              <a:rPr kumimoji="0" lang="pt-BR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</a:rPr>
              <a:t>lugin</a:t>
            </a:r>
            <a: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</a:rPr>
              <a:t>.</a:t>
            </a:r>
            <a:r>
              <a:rPr kumimoji="0" lang="pt-BR" b="0" i="0" u="none" strike="noStrike" kern="1200" cap="none" spc="0" normalizeH="0" baseline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Watcher</a:t>
            </a:r>
            <a:endParaRPr kumimoji="0" lang="en-LV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977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39963AB-369F-DCBB-C7EC-FA72CD6BD331}"/>
              </a:ext>
            </a:extLst>
          </p:cNvPr>
          <p:cNvSpPr txBox="1">
            <a:spLocks/>
          </p:cNvSpPr>
          <p:nvPr/>
        </p:nvSpPr>
        <p:spPr>
          <a:xfrm>
            <a:off x="484908" y="1735918"/>
            <a:ext cx="9250763" cy="4684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b="0" i="0" u="none" strike="noStrike" kern="1200" cap="none" spc="0" normalizeH="0" baseline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Built</a:t>
            </a:r>
            <a:r>
              <a:rPr kumimoji="0" lang="pt-B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-in plugins (plugins integrados)</a:t>
            </a:r>
          </a:p>
          <a:p>
            <a:pPr marL="800100" lvl="1" indent="-342900" algn="l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pt-BR" dirty="0">
                <a:solidFill>
                  <a:prstClr val="black"/>
                </a:solidFill>
                <a:latin typeface="Calibri" panose="020F0502020204030204"/>
              </a:rPr>
              <a:t>Todas as interfaces</a:t>
            </a:r>
            <a:endParaRPr kumimoji="0" lang="pt-BR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b="0" i="0" u="none" strike="noStrike" kern="1200" cap="none" spc="0" normalizeH="0" baseline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Loadable</a:t>
            </a:r>
            <a:r>
              <a:rPr kumimoji="0" lang="pt-B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plugins (plugins carregados)</a:t>
            </a:r>
          </a:p>
          <a:p>
            <a:pPr marL="800100" lvl="1" indent="-342900" algn="l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0" lang="pt-BR" b="0" i="0" u="none" strike="noStrike" kern="1200" cap="none" spc="0" normalizeH="0" baseline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Exporter</a:t>
            </a:r>
            <a:r>
              <a:rPr kumimoji="0" lang="pt-B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pt-BR" b="0" i="0" u="none" strike="noStrike" kern="1200" cap="none" spc="0" normalizeH="0" baseline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Runner</a:t>
            </a:r>
            <a:r>
              <a:rPr kumimoji="0" lang="pt-B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pt-BR" b="0" i="0" u="none" strike="noStrike" kern="1200" cap="none" spc="0" normalizeH="0" baseline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Configurator</a:t>
            </a:r>
            <a:endParaRPr kumimoji="0" lang="pt-BR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083D3AD-9536-C358-2DD5-5AB7BB282BF0}"/>
              </a:ext>
            </a:extLst>
          </p:cNvPr>
          <p:cNvSpPr txBox="1">
            <a:spLocks/>
          </p:cNvSpPr>
          <p:nvPr/>
        </p:nvSpPr>
        <p:spPr>
          <a:xfrm>
            <a:off x="484909" y="293928"/>
            <a:ext cx="9339812" cy="79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>
                <a:solidFill>
                  <a:prstClr val="black"/>
                </a:solidFill>
              </a:rPr>
              <a:t>Limitações das interfaces</a:t>
            </a:r>
            <a:endParaRPr kumimoji="0" lang="en-LV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799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C6E930F-859C-04CC-5C2A-BA5636C7EA67}"/>
              </a:ext>
            </a:extLst>
          </p:cNvPr>
          <p:cNvSpPr txBox="1">
            <a:spLocks/>
          </p:cNvSpPr>
          <p:nvPr/>
        </p:nvSpPr>
        <p:spPr>
          <a:xfrm>
            <a:off x="566302" y="2752648"/>
            <a:ext cx="11059393" cy="12933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O que você precisa para começar</a:t>
            </a:r>
          </a:p>
        </p:txBody>
      </p:sp>
    </p:spTree>
    <p:extLst>
      <p:ext uri="{BB962C8B-B14F-4D97-AF65-F5344CB8AC3E}">
        <p14:creationId xmlns:p14="http://schemas.microsoft.com/office/powerpoint/2010/main" val="2363007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083D3AD-9536-C358-2DD5-5AB7BB282BF0}"/>
              </a:ext>
            </a:extLst>
          </p:cNvPr>
          <p:cNvSpPr txBox="1">
            <a:spLocks/>
          </p:cNvSpPr>
          <p:nvPr/>
        </p:nvSpPr>
        <p:spPr>
          <a:xfrm>
            <a:off x="484909" y="293928"/>
            <a:ext cx="9339812" cy="79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>
                <a:solidFill>
                  <a:prstClr val="black"/>
                </a:solidFill>
              </a:rPr>
              <a:t>Dicas para iniciar</a:t>
            </a:r>
            <a:endParaRPr kumimoji="0" lang="en-LV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841E18-0270-1804-05E7-90B309F49FF0}"/>
              </a:ext>
            </a:extLst>
          </p:cNvPr>
          <p:cNvSpPr txBox="1"/>
          <p:nvPr/>
        </p:nvSpPr>
        <p:spPr>
          <a:xfrm>
            <a:off x="484909" y="2867249"/>
            <a:ext cx="89670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"/>
              </a:rPr>
              <a:t>zabbix-agent2-plugin-dirsearch</a:t>
            </a:r>
          </a:p>
          <a:p>
            <a:r>
              <a:rPr lang="pt-BR" sz="1400" dirty="0">
                <a:latin typeface=""/>
              </a:rPr>
              <a:t>├── </a:t>
            </a:r>
            <a:r>
              <a:rPr lang="pt-BR" sz="1400" dirty="0" err="1">
                <a:latin typeface=""/>
              </a:rPr>
              <a:t>README.md</a:t>
            </a:r>
            <a:endParaRPr lang="pt-BR" sz="1400" dirty="0">
              <a:latin typeface=""/>
            </a:endParaRPr>
          </a:p>
          <a:p>
            <a:r>
              <a:rPr lang="pt-BR" sz="1400" dirty="0">
                <a:latin typeface=""/>
              </a:rPr>
              <a:t>├── </a:t>
            </a:r>
            <a:r>
              <a:rPr lang="pt-BR" sz="1400" dirty="0" err="1">
                <a:latin typeface=""/>
              </a:rPr>
              <a:t>assets</a:t>
            </a:r>
            <a:r>
              <a:rPr lang="pt-BR" sz="1400" dirty="0">
                <a:latin typeface=""/>
              </a:rPr>
              <a:t> = Outros arquivos para acompanhar seu repositório (imagens, logotipos, essa apresentação, </a:t>
            </a:r>
            <a:r>
              <a:rPr lang="pt-BR" sz="1400" dirty="0" err="1">
                <a:latin typeface=""/>
              </a:rPr>
              <a:t>etc</a:t>
            </a:r>
            <a:r>
              <a:rPr lang="pt-BR" sz="1400" dirty="0">
                <a:latin typeface=""/>
              </a:rPr>
              <a:t>).</a:t>
            </a:r>
          </a:p>
          <a:p>
            <a:r>
              <a:rPr lang="pt-BR" sz="1400" dirty="0">
                <a:latin typeface=""/>
              </a:rPr>
              <a:t>├── build = Arquivos de build, Binários, Docker, </a:t>
            </a:r>
            <a:r>
              <a:rPr lang="pt-BR" sz="1400" dirty="0" err="1">
                <a:latin typeface=""/>
              </a:rPr>
              <a:t>docker-compose</a:t>
            </a:r>
            <a:r>
              <a:rPr lang="pt-BR" sz="1400" dirty="0">
                <a:latin typeface=""/>
              </a:rPr>
              <a:t>, Manifestos </a:t>
            </a:r>
            <a:r>
              <a:rPr lang="pt-BR" sz="1400" dirty="0" err="1">
                <a:latin typeface=""/>
              </a:rPr>
              <a:t>kubernetes</a:t>
            </a:r>
            <a:endParaRPr lang="pt-BR" sz="1400" dirty="0">
              <a:latin typeface=""/>
            </a:endParaRPr>
          </a:p>
          <a:p>
            <a:r>
              <a:rPr lang="pt-BR" sz="1400" dirty="0">
                <a:latin typeface=""/>
              </a:rPr>
              <a:t>├── </a:t>
            </a:r>
            <a:r>
              <a:rPr lang="pt-BR" sz="1400" dirty="0" err="1">
                <a:latin typeface=""/>
              </a:rPr>
              <a:t>cmd</a:t>
            </a:r>
            <a:r>
              <a:rPr lang="pt-BR" sz="1400" dirty="0">
                <a:latin typeface=""/>
              </a:rPr>
              <a:t> = Tudo que vai ser usado APENAS pelo seu plugin</a:t>
            </a:r>
          </a:p>
          <a:p>
            <a:r>
              <a:rPr lang="pt-BR" sz="1400" dirty="0">
                <a:latin typeface=""/>
              </a:rPr>
              <a:t>├── </a:t>
            </a:r>
            <a:r>
              <a:rPr lang="pt-BR" sz="1400" dirty="0" err="1">
                <a:latin typeface=""/>
              </a:rPr>
              <a:t>docs</a:t>
            </a:r>
            <a:r>
              <a:rPr lang="pt-BR" sz="1400" dirty="0">
                <a:latin typeface=""/>
              </a:rPr>
              <a:t> = </a:t>
            </a:r>
            <a:r>
              <a:rPr lang="pt-BR" sz="1400" dirty="0" err="1">
                <a:latin typeface=""/>
              </a:rPr>
              <a:t>Documentacão</a:t>
            </a:r>
            <a:r>
              <a:rPr lang="pt-BR" sz="1400" dirty="0">
                <a:latin typeface=""/>
              </a:rPr>
              <a:t> do seu plugin</a:t>
            </a:r>
          </a:p>
          <a:p>
            <a:r>
              <a:rPr lang="pt-BR" sz="1400" dirty="0">
                <a:latin typeface=""/>
              </a:rPr>
              <a:t>├── </a:t>
            </a:r>
            <a:r>
              <a:rPr lang="pt-BR" sz="1400" dirty="0" err="1">
                <a:latin typeface=""/>
              </a:rPr>
              <a:t>examples</a:t>
            </a:r>
            <a:r>
              <a:rPr lang="pt-BR" sz="1400" dirty="0">
                <a:latin typeface=""/>
              </a:rPr>
              <a:t> = Exemplos gerais de uso</a:t>
            </a:r>
          </a:p>
          <a:p>
            <a:r>
              <a:rPr lang="pt-BR" sz="1400" dirty="0">
                <a:latin typeface=""/>
              </a:rPr>
              <a:t>├── </a:t>
            </a:r>
            <a:r>
              <a:rPr lang="pt-BR" sz="1400" dirty="0" err="1">
                <a:latin typeface=""/>
              </a:rPr>
              <a:t>go.mod</a:t>
            </a:r>
            <a:r>
              <a:rPr lang="pt-BR" sz="1400" dirty="0">
                <a:latin typeface=""/>
              </a:rPr>
              <a:t> = Arquivos do módulo</a:t>
            </a:r>
          </a:p>
          <a:p>
            <a:r>
              <a:rPr lang="pt-BR" sz="1400" dirty="0">
                <a:latin typeface=""/>
              </a:rPr>
              <a:t>└── </a:t>
            </a:r>
            <a:r>
              <a:rPr lang="pt-BR" sz="1400" dirty="0" err="1">
                <a:latin typeface=""/>
              </a:rPr>
              <a:t>go.sum</a:t>
            </a:r>
            <a:r>
              <a:rPr lang="pt-BR" sz="1400" dirty="0">
                <a:latin typeface=""/>
              </a:rPr>
              <a:t> = Arquivos do módulo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CA3E52-1A4E-B140-FED6-6A75A875C9F0}"/>
              </a:ext>
            </a:extLst>
          </p:cNvPr>
          <p:cNvSpPr/>
          <p:nvPr/>
        </p:nvSpPr>
        <p:spPr>
          <a:xfrm>
            <a:off x="569167" y="1412887"/>
            <a:ext cx="3834882" cy="5652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Visual Studio </a:t>
            </a:r>
            <a:r>
              <a:rPr lang="pt-BR" dirty="0" err="1"/>
              <a:t>Code</a:t>
            </a:r>
            <a:r>
              <a:rPr lang="pt-BR" dirty="0"/>
              <a:t> </a:t>
            </a:r>
            <a:r>
              <a:rPr lang="pt-BR" dirty="0" err="1"/>
              <a:t>Dev</a:t>
            </a:r>
            <a:r>
              <a:rPr lang="pt-BR" dirty="0"/>
              <a:t> Containers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BBA2752-7271-7C4A-AD92-78115FEFDC2C}"/>
              </a:ext>
            </a:extLst>
          </p:cNvPr>
          <p:cNvSpPr/>
          <p:nvPr/>
        </p:nvSpPr>
        <p:spPr>
          <a:xfrm>
            <a:off x="569167" y="2122013"/>
            <a:ext cx="3834882" cy="5652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Go standards – Project Layout</a:t>
            </a:r>
          </a:p>
        </p:txBody>
      </p:sp>
    </p:spTree>
    <p:extLst>
      <p:ext uri="{BB962C8B-B14F-4D97-AF65-F5344CB8AC3E}">
        <p14:creationId xmlns:p14="http://schemas.microsoft.com/office/powerpoint/2010/main" val="151948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C6E930F-859C-04CC-5C2A-BA5636C7EA67}"/>
              </a:ext>
            </a:extLst>
          </p:cNvPr>
          <p:cNvSpPr txBox="1">
            <a:spLocks/>
          </p:cNvSpPr>
          <p:nvPr/>
        </p:nvSpPr>
        <p:spPr>
          <a:xfrm>
            <a:off x="566302" y="2752648"/>
            <a:ext cx="11059393" cy="12933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O mínimo de um plugin</a:t>
            </a:r>
          </a:p>
        </p:txBody>
      </p:sp>
    </p:spTree>
    <p:extLst>
      <p:ext uri="{BB962C8B-B14F-4D97-AF65-F5344CB8AC3E}">
        <p14:creationId xmlns:p14="http://schemas.microsoft.com/office/powerpoint/2010/main" val="2575738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2F923D-079A-0C82-7EEB-96F77E7F5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49" y="0"/>
            <a:ext cx="12204149" cy="5855110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EE02B272-F4C7-0587-A620-95EDBF1DBA0D}"/>
              </a:ext>
            </a:extLst>
          </p:cNvPr>
          <p:cNvSpPr/>
          <p:nvPr/>
        </p:nvSpPr>
        <p:spPr>
          <a:xfrm>
            <a:off x="4778477" y="825910"/>
            <a:ext cx="383458" cy="1209367"/>
          </a:xfrm>
          <a:prstGeom prst="rightBrace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AC0C0-76EB-859D-5096-A497C8E96006}"/>
              </a:ext>
            </a:extLst>
          </p:cNvPr>
          <p:cNvSpPr txBox="1"/>
          <p:nvPr/>
        </p:nvSpPr>
        <p:spPr>
          <a:xfrm>
            <a:off x="5471651" y="1002890"/>
            <a:ext cx="3715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</a:rPr>
              <a:t>Pacotes externos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A8C07EE3-8BDB-E455-C977-6D9EB4FA9B69}"/>
              </a:ext>
            </a:extLst>
          </p:cNvPr>
          <p:cNvSpPr/>
          <p:nvPr/>
        </p:nvSpPr>
        <p:spPr>
          <a:xfrm>
            <a:off x="2644877" y="2020529"/>
            <a:ext cx="383458" cy="1091382"/>
          </a:xfrm>
          <a:prstGeom prst="rightBrace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C69D1C-E90B-17B5-77DC-A6B904CDBEB7}"/>
              </a:ext>
            </a:extLst>
          </p:cNvPr>
          <p:cNvSpPr txBox="1"/>
          <p:nvPr/>
        </p:nvSpPr>
        <p:spPr>
          <a:xfrm>
            <a:off x="3129828" y="2219669"/>
            <a:ext cx="42880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</a:rPr>
              <a:t>Estrutura do plugin</a:t>
            </a: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02C7D83A-645A-2CBF-610B-C650B663A6F3}"/>
              </a:ext>
            </a:extLst>
          </p:cNvPr>
          <p:cNvSpPr/>
          <p:nvPr/>
        </p:nvSpPr>
        <p:spPr>
          <a:xfrm>
            <a:off x="711092" y="3296303"/>
            <a:ext cx="10409192" cy="34651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5FA703-6A60-9886-C374-D039793E13B7}"/>
              </a:ext>
            </a:extLst>
          </p:cNvPr>
          <p:cNvCxnSpPr/>
          <p:nvPr/>
        </p:nvCxnSpPr>
        <p:spPr>
          <a:xfrm flipV="1">
            <a:off x="5796116" y="2713666"/>
            <a:ext cx="2831690" cy="3982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356B296-F9D6-997A-A347-1F1A3A9BB469}"/>
              </a:ext>
            </a:extLst>
          </p:cNvPr>
          <p:cNvSpPr txBox="1"/>
          <p:nvPr/>
        </p:nvSpPr>
        <p:spPr>
          <a:xfrm>
            <a:off x="8616949" y="2359723"/>
            <a:ext cx="19777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 err="1">
                <a:solidFill>
                  <a:schemeClr val="bg1"/>
                </a:solidFill>
              </a:rPr>
              <a:t>Exporter</a:t>
            </a:r>
            <a:endParaRPr lang="pt-BR" sz="4000" dirty="0">
              <a:solidFill>
                <a:schemeClr val="bg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80AE7689-E3B3-D760-14F1-20ECE9CE2897}"/>
              </a:ext>
            </a:extLst>
          </p:cNvPr>
          <p:cNvSpPr/>
          <p:nvPr/>
        </p:nvSpPr>
        <p:spPr>
          <a:xfrm>
            <a:off x="1114215" y="3797713"/>
            <a:ext cx="4047720" cy="567792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949D48-6634-4703-A314-6765AF28448A}"/>
              </a:ext>
            </a:extLst>
          </p:cNvPr>
          <p:cNvCxnSpPr>
            <a:cxnSpLocks/>
          </p:cNvCxnSpPr>
          <p:nvPr/>
        </p:nvCxnSpPr>
        <p:spPr>
          <a:xfrm>
            <a:off x="5220415" y="4081609"/>
            <a:ext cx="106788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3167778-0E64-3722-031C-E21F81BC8751}"/>
              </a:ext>
            </a:extLst>
          </p:cNvPr>
          <p:cNvSpPr txBox="1"/>
          <p:nvPr/>
        </p:nvSpPr>
        <p:spPr>
          <a:xfrm>
            <a:off x="6288299" y="3687134"/>
            <a:ext cx="3543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</a:rPr>
              <a:t>Lógica do plugin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4D70A3E-1072-07D1-8BBC-910A88FA664A}"/>
              </a:ext>
            </a:extLst>
          </p:cNvPr>
          <p:cNvCxnSpPr/>
          <p:nvPr/>
        </p:nvCxnSpPr>
        <p:spPr>
          <a:xfrm>
            <a:off x="3878826" y="5206181"/>
            <a:ext cx="134158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E7BEB79-BB7A-C038-4FE1-18AB21F84A18}"/>
              </a:ext>
            </a:extLst>
          </p:cNvPr>
          <p:cNvCxnSpPr/>
          <p:nvPr/>
        </p:nvCxnSpPr>
        <p:spPr>
          <a:xfrm>
            <a:off x="5419130" y="5211097"/>
            <a:ext cx="134158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C30D5B0-2F40-400A-7019-A9AF16DE80EC}"/>
              </a:ext>
            </a:extLst>
          </p:cNvPr>
          <p:cNvSpPr txBox="1"/>
          <p:nvPr/>
        </p:nvSpPr>
        <p:spPr>
          <a:xfrm>
            <a:off x="3878826" y="5206181"/>
            <a:ext cx="1367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</a:rPr>
              <a:t>Nome do Plugin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3B9E61-9383-BE32-8F07-79240FE6556F}"/>
              </a:ext>
            </a:extLst>
          </p:cNvPr>
          <p:cNvSpPr txBox="1"/>
          <p:nvPr/>
        </p:nvSpPr>
        <p:spPr>
          <a:xfrm>
            <a:off x="5416223" y="5220929"/>
            <a:ext cx="13777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</a:rPr>
              <a:t>Chave do item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7E2D20-0DD1-659C-1E9A-76F20DBD18F7}"/>
              </a:ext>
            </a:extLst>
          </p:cNvPr>
          <p:cNvSpPr/>
          <p:nvPr/>
        </p:nvSpPr>
        <p:spPr>
          <a:xfrm>
            <a:off x="711092" y="4719484"/>
            <a:ext cx="11367837" cy="9733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A71AA4-DC27-E6AC-670E-4C2530AA57BA}"/>
              </a:ext>
            </a:extLst>
          </p:cNvPr>
          <p:cNvSpPr txBox="1"/>
          <p:nvPr/>
        </p:nvSpPr>
        <p:spPr>
          <a:xfrm>
            <a:off x="1988258" y="4682633"/>
            <a:ext cx="2080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</a:rPr>
              <a:t>Registra métrica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681AEB-35B4-5F8B-E698-4873700E71AE}"/>
              </a:ext>
            </a:extLst>
          </p:cNvPr>
          <p:cNvCxnSpPr>
            <a:cxnSpLocks/>
          </p:cNvCxnSpPr>
          <p:nvPr/>
        </p:nvCxnSpPr>
        <p:spPr>
          <a:xfrm>
            <a:off x="6945661" y="5220929"/>
            <a:ext cx="503986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0460B47-716F-36D8-4640-DD1B2F5FD0D5}"/>
              </a:ext>
            </a:extLst>
          </p:cNvPr>
          <p:cNvSpPr txBox="1"/>
          <p:nvPr/>
        </p:nvSpPr>
        <p:spPr>
          <a:xfrm>
            <a:off x="6945660" y="5249767"/>
            <a:ext cx="5039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</a:rPr>
              <a:t>Descrição da chave</a:t>
            </a:r>
          </a:p>
        </p:txBody>
      </p:sp>
    </p:spTree>
    <p:extLst>
      <p:ext uri="{BB962C8B-B14F-4D97-AF65-F5344CB8AC3E}">
        <p14:creationId xmlns:p14="http://schemas.microsoft.com/office/powerpoint/2010/main" val="382083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1" grpId="0" animBg="1"/>
      <p:bldP spid="14" grpId="0"/>
      <p:bldP spid="15" grpId="0" animBg="1"/>
      <p:bldP spid="18" grpId="0"/>
      <p:bldP spid="22" grpId="0"/>
      <p:bldP spid="23" grpId="0"/>
      <p:bldP spid="26" grpId="0" animBg="1"/>
      <p:bldP spid="27" grpId="0"/>
      <p:bldP spid="3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E53B80-0AA2-6D99-08A6-0B0409A5F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75" y="712481"/>
            <a:ext cx="10669442" cy="39922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1760C4-F83B-097F-312D-1AB9A90C92C0}"/>
              </a:ext>
            </a:extLst>
          </p:cNvPr>
          <p:cNvSpPr txBox="1"/>
          <p:nvPr/>
        </p:nvSpPr>
        <p:spPr>
          <a:xfrm>
            <a:off x="4545674" y="2354665"/>
            <a:ext cx="53663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</a:rPr>
              <a:t>Cria a instancia do Plugin</a:t>
            </a:r>
          </a:p>
        </p:txBody>
      </p:sp>
    </p:spTree>
    <p:extLst>
      <p:ext uri="{BB962C8B-B14F-4D97-AF65-F5344CB8AC3E}">
        <p14:creationId xmlns:p14="http://schemas.microsoft.com/office/powerpoint/2010/main" val="30868279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C6E930F-859C-04CC-5C2A-BA5636C7EA67}"/>
              </a:ext>
            </a:extLst>
          </p:cNvPr>
          <p:cNvSpPr txBox="1">
            <a:spLocks/>
          </p:cNvSpPr>
          <p:nvPr/>
        </p:nvSpPr>
        <p:spPr>
          <a:xfrm>
            <a:off x="566302" y="2752648"/>
            <a:ext cx="11059393" cy="12933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A cadê um exemplo de uso real?</a:t>
            </a:r>
          </a:p>
        </p:txBody>
      </p:sp>
    </p:spTree>
    <p:extLst>
      <p:ext uri="{BB962C8B-B14F-4D97-AF65-F5344CB8AC3E}">
        <p14:creationId xmlns:p14="http://schemas.microsoft.com/office/powerpoint/2010/main" val="1996464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96088E1-068B-1BE3-F0C8-54DBE672C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17" y="0"/>
            <a:ext cx="11137566" cy="587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6509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C6E930F-859C-04CC-5C2A-BA5636C7EA67}"/>
              </a:ext>
            </a:extLst>
          </p:cNvPr>
          <p:cNvSpPr txBox="1">
            <a:spLocks/>
          </p:cNvSpPr>
          <p:nvPr/>
        </p:nvSpPr>
        <p:spPr>
          <a:xfrm>
            <a:off x="566302" y="2752648"/>
            <a:ext cx="11059393" cy="12933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Ambiente de desenvolvimento</a:t>
            </a:r>
          </a:p>
        </p:txBody>
      </p:sp>
    </p:spTree>
    <p:extLst>
      <p:ext uri="{BB962C8B-B14F-4D97-AF65-F5344CB8AC3E}">
        <p14:creationId xmlns:p14="http://schemas.microsoft.com/office/powerpoint/2010/main" val="332938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778F047-742C-BA36-8831-0163B6C63A65}"/>
              </a:ext>
            </a:extLst>
          </p:cNvPr>
          <p:cNvSpPr txBox="1">
            <a:spLocks/>
          </p:cNvSpPr>
          <p:nvPr/>
        </p:nvSpPr>
        <p:spPr>
          <a:xfrm>
            <a:off x="484909" y="1735918"/>
            <a:ext cx="6245076" cy="2826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Robert Silva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pt-BR" sz="1800" dirty="0" err="1"/>
              <a:t>DevOps</a:t>
            </a:r>
            <a:r>
              <a:rPr lang="pt-BR" sz="1800" dirty="0"/>
              <a:t> </a:t>
            </a:r>
            <a:r>
              <a:rPr lang="pt-BR" sz="1800" dirty="0" err="1"/>
              <a:t>Engineer</a:t>
            </a:r>
            <a:r>
              <a:rPr lang="pt-BR" sz="1800" dirty="0"/>
              <a:t> na F1rst Tecnologia, uma empresa do Grupo Santander;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pt-BR" sz="1800" dirty="0"/>
              <a:t>Atuando a +10 anos como consultor e arquiteto de soluções;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pt-BR" sz="1800" dirty="0"/>
              <a:t>Apaixonado por automação, focado em compartilhar conhecimento e experiências práticas do dia a dia;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pt-BR" sz="1800" dirty="0"/>
              <a:t>Organizador do </a:t>
            </a:r>
            <a:r>
              <a:rPr lang="pt-BR" sz="1800" dirty="0" err="1"/>
              <a:t>DevOpsDays</a:t>
            </a:r>
            <a:r>
              <a:rPr lang="pt-BR" sz="1800" dirty="0"/>
              <a:t> São Paulo 2024;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pt-BR" sz="1800" dirty="0"/>
              <a:t>Youtuber nas horas vagas.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599B56D-9AA3-4CC1-3742-3505B0233FFF}"/>
              </a:ext>
            </a:extLst>
          </p:cNvPr>
          <p:cNvSpPr txBox="1">
            <a:spLocks/>
          </p:cNvSpPr>
          <p:nvPr/>
        </p:nvSpPr>
        <p:spPr>
          <a:xfrm>
            <a:off x="484909" y="293928"/>
            <a:ext cx="9339812" cy="79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pt-BR" dirty="0">
                <a:solidFill>
                  <a:schemeClr val="tx1"/>
                </a:solidFill>
              </a:rPr>
              <a:t>Quem sou eu?</a:t>
            </a:r>
            <a:endParaRPr lang="en-LV">
              <a:solidFill>
                <a:schemeClr val="tx1"/>
              </a:solidFill>
            </a:endParaRPr>
          </a:p>
        </p:txBody>
      </p:sp>
      <p:pic>
        <p:nvPicPr>
          <p:cNvPr id="1026" name="Picture 2" descr="CKA: Certified Kubernetes Administrator badge image. Certification. Intermediate level. Issued by The Linux Foundation">
            <a:extLst>
              <a:ext uri="{FF2B5EF4-FFF2-40B4-BE49-F238E27FC236}">
                <a16:creationId xmlns:a16="http://schemas.microsoft.com/office/drawing/2014/main" id="{34FB7DDF-A472-1B59-EEBD-3B89BA527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09" y="4727448"/>
            <a:ext cx="1243307" cy="124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KAD: Certified Kubernetes Application Developer badge image. Certification. Intermediate level. Issued by The Linux Foundation">
            <a:extLst>
              <a:ext uri="{FF2B5EF4-FFF2-40B4-BE49-F238E27FC236}">
                <a16:creationId xmlns:a16="http://schemas.microsoft.com/office/drawing/2014/main" id="{97566D77-1779-97A0-8B08-BD5B08E71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389" y="4727448"/>
            <a:ext cx="1243307" cy="124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erson holding a microphone&#10;&#10;Description automatically generated">
            <a:extLst>
              <a:ext uri="{FF2B5EF4-FFF2-40B4-BE49-F238E27FC236}">
                <a16:creationId xmlns:a16="http://schemas.microsoft.com/office/drawing/2014/main" id="{7E1ABB56-65B6-0375-4B51-9FCA199422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0" t="11559" r="24435" b="152"/>
          <a:stretch/>
        </p:blipFill>
        <p:spPr>
          <a:xfrm>
            <a:off x="7437676" y="1735918"/>
            <a:ext cx="3035807" cy="38546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2191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3694EBE7-DD79-C911-1AB3-5E6E7248F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8363712" cy="4893394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6F99946-DDBD-7743-10CA-F6FABFDB3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984630"/>
            <a:ext cx="8404465" cy="158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53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7F8EEC-C44B-EC39-BDD6-AB58A7DB9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319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8825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0C073B-B86C-4D2A-FB43-712694009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247362" cy="470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609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29BFD5-F152-F70B-074E-26E4FFF84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88"/>
            <a:ext cx="9899904" cy="68401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545AB5-4295-2932-2D63-64A7CFEE9A7C}"/>
              </a:ext>
            </a:extLst>
          </p:cNvPr>
          <p:cNvSpPr/>
          <p:nvPr/>
        </p:nvSpPr>
        <p:spPr>
          <a:xfrm>
            <a:off x="341376" y="597408"/>
            <a:ext cx="4157472" cy="12070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F98EED-B4DF-B7B5-2D2B-110A8D8F34D9}"/>
              </a:ext>
            </a:extLst>
          </p:cNvPr>
          <p:cNvSpPr/>
          <p:nvPr/>
        </p:nvSpPr>
        <p:spPr>
          <a:xfrm>
            <a:off x="341376" y="1920240"/>
            <a:ext cx="6790944" cy="34564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D798C7-53D7-4D72-02DD-322DD7817CDE}"/>
              </a:ext>
            </a:extLst>
          </p:cNvPr>
          <p:cNvSpPr/>
          <p:nvPr/>
        </p:nvSpPr>
        <p:spPr>
          <a:xfrm>
            <a:off x="341376" y="5577840"/>
            <a:ext cx="6705600" cy="10789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691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839A2D-7CAE-E60A-F2B3-DB0252812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412225" cy="558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104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9B45E70-4C10-BF0D-922F-94CEFEC8B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90332" cy="2462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932A96-2FE2-CF6B-FCAD-854817662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31236"/>
            <a:ext cx="10229088" cy="418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85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4C2885-40B8-453F-7099-C9D63F7FD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31808" cy="689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157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C8F6C-5292-10D5-E131-7DC6F7615E7F}"/>
              </a:ext>
            </a:extLst>
          </p:cNvPr>
          <p:cNvSpPr txBox="1">
            <a:spLocks/>
          </p:cNvSpPr>
          <p:nvPr/>
        </p:nvSpPr>
        <p:spPr>
          <a:xfrm>
            <a:off x="671377" y="4147461"/>
            <a:ext cx="4960552" cy="7496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Obrigado!</a:t>
            </a:r>
          </a:p>
        </p:txBody>
      </p:sp>
      <p:pic>
        <p:nvPicPr>
          <p:cNvPr id="4" name="Imagem 3" descr="Código QR&#10;&#10;Descrição gerada automaticamente">
            <a:extLst>
              <a:ext uri="{FF2B5EF4-FFF2-40B4-BE49-F238E27FC236}">
                <a16:creationId xmlns:a16="http://schemas.microsoft.com/office/drawing/2014/main" id="{1DA81626-F270-85FD-1E15-1AD37D611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600" y="4747490"/>
            <a:ext cx="2094207" cy="1900823"/>
          </a:xfrm>
          <a:prstGeom prst="rect">
            <a:avLst/>
          </a:prstGeom>
        </p:spPr>
      </p:pic>
      <p:pic>
        <p:nvPicPr>
          <p:cNvPr id="3" name="Picture 2" descr="A person holding a microphone&#10;&#10;Description automatically generated">
            <a:extLst>
              <a:ext uri="{FF2B5EF4-FFF2-40B4-BE49-F238E27FC236}">
                <a16:creationId xmlns:a16="http://schemas.microsoft.com/office/drawing/2014/main" id="{2A0837F9-3A6A-F5A6-DE17-51E2B34292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0" t="11559" r="24435" b="152"/>
          <a:stretch/>
        </p:blipFill>
        <p:spPr>
          <a:xfrm>
            <a:off x="6096000" y="1042530"/>
            <a:ext cx="3035807" cy="38546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8232AF1-7B02-F74C-C587-E55798B27549}"/>
              </a:ext>
            </a:extLst>
          </p:cNvPr>
          <p:cNvGrpSpPr/>
          <p:nvPr/>
        </p:nvGrpSpPr>
        <p:grpSpPr>
          <a:xfrm>
            <a:off x="861128" y="1224002"/>
            <a:ext cx="2461192" cy="2461191"/>
            <a:chOff x="410024" y="3125954"/>
            <a:chExt cx="2461192" cy="246119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DBFFF84-D3C4-CF05-F297-172C0512EA0B}"/>
                </a:ext>
              </a:extLst>
            </p:cNvPr>
            <p:cNvSpPr/>
            <p:nvPr/>
          </p:nvSpPr>
          <p:spPr>
            <a:xfrm>
              <a:off x="410024" y="3125954"/>
              <a:ext cx="2461192" cy="24611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" name="Picture 5" descr="A qr code with a star in the center&#10;&#10;Description automatically generated">
              <a:extLst>
                <a:ext uri="{FF2B5EF4-FFF2-40B4-BE49-F238E27FC236}">
                  <a16:creationId xmlns:a16="http://schemas.microsoft.com/office/drawing/2014/main" id="{A9325CD7-FC4F-619C-1D61-8EB2A23D7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657" y="3229587"/>
              <a:ext cx="2253927" cy="22539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08907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bject 39">
            <a:extLst>
              <a:ext uri="{FF2B5EF4-FFF2-40B4-BE49-F238E27FC236}">
                <a16:creationId xmlns:a16="http://schemas.microsoft.com/office/drawing/2014/main" id="{8E8FB198-930A-F50D-E527-26156175420B}"/>
              </a:ext>
            </a:extLst>
          </p:cNvPr>
          <p:cNvSpPr/>
          <p:nvPr/>
        </p:nvSpPr>
        <p:spPr>
          <a:xfrm>
            <a:off x="566303" y="5132682"/>
            <a:ext cx="1508760" cy="332740"/>
          </a:xfrm>
          <a:custGeom>
            <a:avLst/>
            <a:gdLst/>
            <a:ahLst/>
            <a:cxnLst/>
            <a:rect l="l" t="t" r="r" b="b"/>
            <a:pathLst>
              <a:path w="1508760" h="332740">
                <a:moveTo>
                  <a:pt x="1508310" y="0"/>
                </a:moveTo>
                <a:lnTo>
                  <a:pt x="0" y="0"/>
                </a:lnTo>
                <a:lnTo>
                  <a:pt x="0" y="332248"/>
                </a:lnTo>
                <a:lnTo>
                  <a:pt x="1508310" y="332248"/>
                </a:lnTo>
                <a:lnTo>
                  <a:pt x="1508310" y="0"/>
                </a:lnTo>
                <a:close/>
              </a:path>
            </a:pathLst>
          </a:custGeom>
          <a:solidFill>
            <a:srgbClr val="D61C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41">
            <a:extLst>
              <a:ext uri="{FF2B5EF4-FFF2-40B4-BE49-F238E27FC236}">
                <a16:creationId xmlns:a16="http://schemas.microsoft.com/office/drawing/2014/main" id="{AAF5DD9D-2886-A30A-3B3C-7B92F801C487}"/>
              </a:ext>
            </a:extLst>
          </p:cNvPr>
          <p:cNvSpPr txBox="1"/>
          <p:nvPr/>
        </p:nvSpPr>
        <p:spPr>
          <a:xfrm>
            <a:off x="566303" y="5166132"/>
            <a:ext cx="15087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600" spc="-45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</a:t>
            </a:r>
            <a:endParaRPr sz="16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object 4">
            <a:extLst>
              <a:ext uri="{FF2B5EF4-FFF2-40B4-BE49-F238E27FC236}">
                <a16:creationId xmlns:a16="http://schemas.microsoft.com/office/drawing/2014/main" id="{9D7F2EF0-59E6-F028-62A8-C10C7BE145EE}"/>
              </a:ext>
            </a:extLst>
          </p:cNvPr>
          <p:cNvSpPr txBox="1"/>
          <p:nvPr/>
        </p:nvSpPr>
        <p:spPr>
          <a:xfrm>
            <a:off x="566303" y="2867229"/>
            <a:ext cx="1105939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4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</a:t>
            </a:r>
            <a:endParaRPr sz="240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" name="object 39">
            <a:extLst>
              <a:ext uri="{FF2B5EF4-FFF2-40B4-BE49-F238E27FC236}">
                <a16:creationId xmlns:a16="http://schemas.microsoft.com/office/drawing/2014/main" id="{6DAE6356-61ED-7F72-1BE3-8BDBA6B92A2E}"/>
              </a:ext>
            </a:extLst>
          </p:cNvPr>
          <p:cNvSpPr/>
          <p:nvPr/>
        </p:nvSpPr>
        <p:spPr>
          <a:xfrm>
            <a:off x="566303" y="5678839"/>
            <a:ext cx="1508760" cy="332740"/>
          </a:xfrm>
          <a:custGeom>
            <a:avLst/>
            <a:gdLst/>
            <a:ahLst/>
            <a:cxnLst/>
            <a:rect l="l" t="t" r="r" b="b"/>
            <a:pathLst>
              <a:path w="1508760" h="332740">
                <a:moveTo>
                  <a:pt x="1508310" y="0"/>
                </a:moveTo>
                <a:lnTo>
                  <a:pt x="0" y="0"/>
                </a:lnTo>
                <a:lnTo>
                  <a:pt x="0" y="332248"/>
                </a:lnTo>
                <a:lnTo>
                  <a:pt x="1508310" y="332248"/>
                </a:lnTo>
                <a:lnTo>
                  <a:pt x="150831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 wrap="square" lIns="0" tIns="0" rIns="0" bIns="0" rtlCol="0"/>
          <a:lstStyle/>
          <a:p>
            <a:endParaRPr>
              <a:solidFill>
                <a:schemeClr val="tx2"/>
              </a:solidFill>
            </a:endParaRPr>
          </a:p>
        </p:txBody>
      </p:sp>
      <p:sp>
        <p:nvSpPr>
          <p:cNvPr id="35" name="object 41">
            <a:extLst>
              <a:ext uri="{FF2B5EF4-FFF2-40B4-BE49-F238E27FC236}">
                <a16:creationId xmlns:a16="http://schemas.microsoft.com/office/drawing/2014/main" id="{4D486A94-6702-C7A3-8149-709DC745B31C}"/>
              </a:ext>
            </a:extLst>
          </p:cNvPr>
          <p:cNvSpPr txBox="1"/>
          <p:nvPr/>
        </p:nvSpPr>
        <p:spPr>
          <a:xfrm>
            <a:off x="566303" y="5712289"/>
            <a:ext cx="15087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600" spc="-45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</a:t>
            </a:r>
            <a:endParaRPr sz="16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D87ADFAA-534A-2B4B-161F-A5FDC356C282}"/>
              </a:ext>
            </a:extLst>
          </p:cNvPr>
          <p:cNvSpPr txBox="1">
            <a:spLocks/>
          </p:cNvSpPr>
          <p:nvPr/>
        </p:nvSpPr>
        <p:spPr>
          <a:xfrm>
            <a:off x="566303" y="923848"/>
            <a:ext cx="11059393" cy="79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LV"/>
              <a:t>HEADER V1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B8B74D57-BBCD-43EC-40BA-8A8E2B8521F4}"/>
              </a:ext>
            </a:extLst>
          </p:cNvPr>
          <p:cNvSpPr txBox="1">
            <a:spLocks/>
          </p:cNvSpPr>
          <p:nvPr/>
        </p:nvSpPr>
        <p:spPr>
          <a:xfrm>
            <a:off x="566303" y="1753226"/>
            <a:ext cx="11059393" cy="79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LV">
                <a:solidFill>
                  <a:schemeClr val="accent2"/>
                </a:solidFill>
              </a:rPr>
              <a:t>HEADER V2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B82C922D-7150-DFB7-1641-081C760C02CE}"/>
              </a:ext>
            </a:extLst>
          </p:cNvPr>
          <p:cNvSpPr txBox="1">
            <a:spLocks/>
          </p:cNvSpPr>
          <p:nvPr/>
        </p:nvSpPr>
        <p:spPr>
          <a:xfrm>
            <a:off x="566303" y="3596541"/>
            <a:ext cx="11059393" cy="1322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rgbClr val="0A476A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FontTx/>
              <a:buBlip>
                <a:blip r:embed="rId3"/>
              </a:buBlip>
              <a:defRPr sz="2000" kern="1200">
                <a:solidFill>
                  <a:srgbClr val="0A476A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rgbClr val="0A476A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2"/>
                </a:solidFill>
              </a:rPr>
              <a:t>First level</a:t>
            </a:r>
          </a:p>
          <a:p>
            <a:pPr lvl="1"/>
            <a:r>
              <a:rPr lang="en-US">
                <a:solidFill>
                  <a:schemeClr val="tx2"/>
                </a:solidFill>
              </a:rPr>
              <a:t>Second level</a:t>
            </a:r>
          </a:p>
          <a:p>
            <a:pPr lvl="2"/>
            <a:r>
              <a:rPr lang="en-US">
                <a:solidFill>
                  <a:schemeClr val="tx2"/>
                </a:solidFill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509584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8D6A7-4F89-A26C-A4B6-8966225ED16A}"/>
              </a:ext>
            </a:extLst>
          </p:cNvPr>
          <p:cNvSpPr txBox="1">
            <a:spLocks/>
          </p:cNvSpPr>
          <p:nvPr/>
        </p:nvSpPr>
        <p:spPr>
          <a:xfrm>
            <a:off x="484907" y="437127"/>
            <a:ext cx="9545783" cy="7959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LV"/>
              <a:t>ELEMENTS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90FAE2B5-68A3-B3D4-1736-1E3E7F47B0A9}"/>
              </a:ext>
            </a:extLst>
          </p:cNvPr>
          <p:cNvSpPr/>
          <p:nvPr/>
        </p:nvSpPr>
        <p:spPr>
          <a:xfrm rot="16200000">
            <a:off x="606534" y="2183401"/>
            <a:ext cx="1024128" cy="882869"/>
          </a:xfrm>
          <a:prstGeom prst="hexagon">
            <a:avLst/>
          </a:prstGeom>
          <a:gradFill flip="none" rotWithShape="1">
            <a:gsLst>
              <a:gs pos="0">
                <a:schemeClr val="bg1"/>
              </a:gs>
              <a:gs pos="66000">
                <a:srgbClr val="F4F8F9"/>
              </a:gs>
              <a:gs pos="100000">
                <a:srgbClr val="EDF2F5"/>
              </a:gs>
            </a:gsLst>
            <a:lin ang="2700000" scaled="1"/>
            <a:tileRect/>
          </a:gradFill>
          <a:ln w="19050">
            <a:solidFill>
              <a:schemeClr val="bg1"/>
            </a:solidFill>
          </a:ln>
          <a:effectLst>
            <a:outerShdw blurRad="196742" dist="78496" dir="3420000" sx="101919" sy="101919" algn="tl" rotWithShape="0">
              <a:schemeClr val="tx1">
                <a:alpha val="9097"/>
              </a:scheme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tIns="0" rIns="0" bIns="0" rtlCol="0" anchor="t"/>
          <a:lstStyle/>
          <a:p>
            <a:pPr algn="l"/>
            <a:endParaRPr lang="en-LV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3BDC09-3549-1221-CEE2-1D96619E61F7}"/>
              </a:ext>
            </a:extLst>
          </p:cNvPr>
          <p:cNvSpPr/>
          <p:nvPr/>
        </p:nvSpPr>
        <p:spPr>
          <a:xfrm>
            <a:off x="1980181" y="2112771"/>
            <a:ext cx="2105304" cy="102412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66000">
                <a:srgbClr val="F4F8F9"/>
              </a:gs>
              <a:gs pos="100000">
                <a:srgbClr val="EDF2F5"/>
              </a:gs>
            </a:gsLst>
            <a:lin ang="2700000" scaled="1"/>
            <a:tileRect/>
          </a:gradFill>
          <a:ln w="19050">
            <a:solidFill>
              <a:schemeClr val="bg1"/>
            </a:solidFill>
          </a:ln>
          <a:effectLst>
            <a:outerShdw blurRad="196742" dist="78496" dir="3420000" sx="101919" sy="101919" algn="tl" rotWithShape="0">
              <a:schemeClr val="tx1">
                <a:alpha val="9097"/>
              </a:scheme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tIns="0" rIns="0" bIns="0" rtlCol="0" anchor="t"/>
          <a:lstStyle/>
          <a:p>
            <a:pPr algn="l"/>
            <a:endParaRPr lang="en-LV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0B43E6E-FB17-3237-95F6-D57637868B79}"/>
              </a:ext>
            </a:extLst>
          </p:cNvPr>
          <p:cNvSpPr/>
          <p:nvPr/>
        </p:nvSpPr>
        <p:spPr>
          <a:xfrm>
            <a:off x="4497669" y="2112771"/>
            <a:ext cx="1024129" cy="1024129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6000">
                <a:srgbClr val="F4F8F9"/>
              </a:gs>
              <a:gs pos="100000">
                <a:srgbClr val="EDF2F5"/>
              </a:gs>
            </a:gsLst>
            <a:lin ang="2700000" scaled="1"/>
            <a:tileRect/>
          </a:gradFill>
          <a:ln w="19050">
            <a:solidFill>
              <a:schemeClr val="bg1"/>
            </a:solidFill>
          </a:ln>
          <a:effectLst>
            <a:outerShdw blurRad="196742" dist="78496" dir="3420000" sx="101919" sy="101919" algn="tl" rotWithShape="0">
              <a:schemeClr val="tx1">
                <a:alpha val="9097"/>
              </a:scheme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tIns="0" rIns="0" bIns="0" rtlCol="0" anchor="t"/>
          <a:lstStyle/>
          <a:p>
            <a:pPr algn="l"/>
            <a:endParaRPr lang="en-LV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Hexagon 11">
            <a:extLst>
              <a:ext uri="{FF2B5EF4-FFF2-40B4-BE49-F238E27FC236}">
                <a16:creationId xmlns:a16="http://schemas.microsoft.com/office/drawing/2014/main" id="{37D2DCC3-E16C-5390-6DD7-8A60730AC623}"/>
              </a:ext>
            </a:extLst>
          </p:cNvPr>
          <p:cNvSpPr/>
          <p:nvPr/>
        </p:nvSpPr>
        <p:spPr>
          <a:xfrm rot="16200000">
            <a:off x="5982675" y="2183401"/>
            <a:ext cx="1024128" cy="882869"/>
          </a:xfrm>
          <a:prstGeom prst="hexagon">
            <a:avLst/>
          </a:prstGeom>
          <a:gradFill flip="none" rotWithShape="1">
            <a:gsLst>
              <a:gs pos="0">
                <a:schemeClr val="bg1"/>
              </a:gs>
              <a:gs pos="66000">
                <a:srgbClr val="F4F8F9"/>
              </a:gs>
              <a:gs pos="100000">
                <a:srgbClr val="EDF2F5"/>
              </a:gs>
            </a:gsLst>
            <a:lin ang="2700000" scaled="1"/>
            <a:tileRect/>
          </a:gradFill>
          <a:ln w="19050">
            <a:solidFill>
              <a:schemeClr val="tx2"/>
            </a:solidFill>
          </a:ln>
          <a:effectLst>
            <a:outerShdw blurRad="196742" dist="78496" dir="3420000" sx="101919" sy="101919" algn="tl" rotWithShape="0">
              <a:schemeClr val="tx1">
                <a:alpha val="9097"/>
              </a:scheme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tIns="0" rIns="0" bIns="0" rtlCol="0" anchor="t"/>
          <a:lstStyle/>
          <a:p>
            <a:pPr algn="l"/>
            <a:endParaRPr lang="en-LV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390C43B3-FAD5-B6CC-DEEC-761A99727878}"/>
              </a:ext>
            </a:extLst>
          </p:cNvPr>
          <p:cNvSpPr/>
          <p:nvPr/>
        </p:nvSpPr>
        <p:spPr>
          <a:xfrm>
            <a:off x="7356322" y="2112771"/>
            <a:ext cx="2105304" cy="102412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66000">
                <a:srgbClr val="F4F8F9"/>
              </a:gs>
              <a:gs pos="100000">
                <a:srgbClr val="EDF2F5"/>
              </a:gs>
            </a:gsLst>
            <a:lin ang="2700000" scaled="1"/>
            <a:tileRect/>
          </a:gradFill>
          <a:ln w="19050">
            <a:solidFill>
              <a:schemeClr val="tx2"/>
            </a:solidFill>
          </a:ln>
          <a:effectLst>
            <a:outerShdw blurRad="196742" dist="78496" dir="3420000" sx="101919" sy="101919" algn="tl" rotWithShape="0">
              <a:schemeClr val="tx1">
                <a:alpha val="9097"/>
              </a:scheme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tIns="0" rIns="0" bIns="0" rtlCol="0" anchor="t"/>
          <a:lstStyle/>
          <a:p>
            <a:pPr algn="l"/>
            <a:endParaRPr lang="en-LV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Oval 13">
            <a:extLst>
              <a:ext uri="{FF2B5EF4-FFF2-40B4-BE49-F238E27FC236}">
                <a16:creationId xmlns:a16="http://schemas.microsoft.com/office/drawing/2014/main" id="{59ED2FC6-3E29-35A0-9767-122F4152D735}"/>
              </a:ext>
            </a:extLst>
          </p:cNvPr>
          <p:cNvSpPr/>
          <p:nvPr/>
        </p:nvSpPr>
        <p:spPr>
          <a:xfrm>
            <a:off x="9873810" y="2112771"/>
            <a:ext cx="1024129" cy="1024129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6000">
                <a:srgbClr val="F4F8F9"/>
              </a:gs>
              <a:gs pos="100000">
                <a:srgbClr val="EDF2F5"/>
              </a:gs>
            </a:gsLst>
            <a:lin ang="2700000" scaled="1"/>
            <a:tileRect/>
          </a:gradFill>
          <a:ln w="19050">
            <a:solidFill>
              <a:schemeClr val="tx2"/>
            </a:solidFill>
          </a:ln>
          <a:effectLst>
            <a:outerShdw blurRad="196742" dist="78496" dir="3420000" sx="101919" sy="101919" algn="tl" rotWithShape="0">
              <a:schemeClr val="tx1">
                <a:alpha val="9097"/>
              </a:scheme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tIns="0" rIns="0" bIns="0" rtlCol="0" anchor="t"/>
          <a:lstStyle/>
          <a:p>
            <a:pPr algn="l"/>
            <a:endParaRPr lang="en-LV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Hexagon 24">
            <a:extLst>
              <a:ext uri="{FF2B5EF4-FFF2-40B4-BE49-F238E27FC236}">
                <a16:creationId xmlns:a16="http://schemas.microsoft.com/office/drawing/2014/main" id="{8F9F1D06-D634-244F-3F6C-636F6D119E34}"/>
              </a:ext>
            </a:extLst>
          </p:cNvPr>
          <p:cNvSpPr/>
          <p:nvPr/>
        </p:nvSpPr>
        <p:spPr>
          <a:xfrm rot="16200000">
            <a:off x="606534" y="4223531"/>
            <a:ext cx="1024128" cy="882869"/>
          </a:xfrm>
          <a:prstGeom prst="hexagon">
            <a:avLst/>
          </a:prstGeom>
          <a:noFill/>
          <a:ln w="19050">
            <a:solidFill>
              <a:schemeClr val="accent2"/>
            </a:solidFill>
          </a:ln>
          <a:effectLst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tIns="0" rIns="0" bIns="0" rtlCol="0" anchor="t"/>
          <a:lstStyle/>
          <a:p>
            <a:pPr algn="l"/>
            <a:endParaRPr lang="en-LV"/>
          </a:p>
        </p:txBody>
      </p:sp>
      <p:sp>
        <p:nvSpPr>
          <p:cNvPr id="10" name="Rectangle 25">
            <a:extLst>
              <a:ext uri="{FF2B5EF4-FFF2-40B4-BE49-F238E27FC236}">
                <a16:creationId xmlns:a16="http://schemas.microsoft.com/office/drawing/2014/main" id="{D19818B5-EFE6-1176-AE62-785F7508ACDB}"/>
              </a:ext>
            </a:extLst>
          </p:cNvPr>
          <p:cNvSpPr/>
          <p:nvPr/>
        </p:nvSpPr>
        <p:spPr>
          <a:xfrm>
            <a:off x="1980181" y="4152901"/>
            <a:ext cx="2105304" cy="1024129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ffectLst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tIns="0" rIns="0" bIns="0" rtlCol="0" anchor="t"/>
          <a:lstStyle/>
          <a:p>
            <a:pPr algn="l"/>
            <a:endParaRPr lang="en-LV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Oval 26">
            <a:extLst>
              <a:ext uri="{FF2B5EF4-FFF2-40B4-BE49-F238E27FC236}">
                <a16:creationId xmlns:a16="http://schemas.microsoft.com/office/drawing/2014/main" id="{DB44B9D1-0E30-0422-4EB8-5E8EFDD5F885}"/>
              </a:ext>
            </a:extLst>
          </p:cNvPr>
          <p:cNvSpPr/>
          <p:nvPr/>
        </p:nvSpPr>
        <p:spPr>
          <a:xfrm>
            <a:off x="4497669" y="4152901"/>
            <a:ext cx="1024129" cy="1024129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  <a:effectLst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tIns="0" rIns="0" bIns="0" rtlCol="0" anchor="t"/>
          <a:lstStyle/>
          <a:p>
            <a:pPr algn="l"/>
            <a:endParaRPr lang="en-LV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Hexagon 28">
            <a:extLst>
              <a:ext uri="{FF2B5EF4-FFF2-40B4-BE49-F238E27FC236}">
                <a16:creationId xmlns:a16="http://schemas.microsoft.com/office/drawing/2014/main" id="{7AB44AA5-C6CF-AEB2-8C1E-04A38D53264D}"/>
              </a:ext>
            </a:extLst>
          </p:cNvPr>
          <p:cNvSpPr/>
          <p:nvPr/>
        </p:nvSpPr>
        <p:spPr>
          <a:xfrm rot="16200000">
            <a:off x="5982675" y="4223531"/>
            <a:ext cx="1024128" cy="882869"/>
          </a:xfrm>
          <a:prstGeom prst="hexagon">
            <a:avLst/>
          </a:prstGeom>
          <a:noFill/>
          <a:ln w="19050">
            <a:solidFill>
              <a:schemeClr val="tx2"/>
            </a:solidFill>
          </a:ln>
          <a:effectLst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tIns="0" rIns="0" bIns="0" rtlCol="0" anchor="t"/>
          <a:lstStyle/>
          <a:p>
            <a:pPr algn="l"/>
            <a:endParaRPr lang="en-LV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29">
            <a:extLst>
              <a:ext uri="{FF2B5EF4-FFF2-40B4-BE49-F238E27FC236}">
                <a16:creationId xmlns:a16="http://schemas.microsoft.com/office/drawing/2014/main" id="{CC9A7252-7F6F-410A-62A5-928292EFA4D0}"/>
              </a:ext>
            </a:extLst>
          </p:cNvPr>
          <p:cNvSpPr/>
          <p:nvPr/>
        </p:nvSpPr>
        <p:spPr>
          <a:xfrm>
            <a:off x="7356322" y="4152901"/>
            <a:ext cx="2105304" cy="1024129"/>
          </a:xfrm>
          <a:prstGeom prst="rect">
            <a:avLst/>
          </a:prstGeom>
          <a:noFill/>
          <a:ln w="19050">
            <a:solidFill>
              <a:schemeClr val="tx2"/>
            </a:solidFill>
          </a:ln>
          <a:effectLst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tIns="0" rIns="0" bIns="0" rtlCol="0" anchor="t"/>
          <a:lstStyle/>
          <a:p>
            <a:pPr algn="l"/>
            <a:endParaRPr lang="en-LV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Oval 30">
            <a:extLst>
              <a:ext uri="{FF2B5EF4-FFF2-40B4-BE49-F238E27FC236}">
                <a16:creationId xmlns:a16="http://schemas.microsoft.com/office/drawing/2014/main" id="{AF0193B1-8011-B35C-4929-CC605C948BC2}"/>
              </a:ext>
            </a:extLst>
          </p:cNvPr>
          <p:cNvSpPr/>
          <p:nvPr/>
        </p:nvSpPr>
        <p:spPr>
          <a:xfrm>
            <a:off x="9873810" y="4152901"/>
            <a:ext cx="1024129" cy="1024129"/>
          </a:xfrm>
          <a:prstGeom prst="ellipse">
            <a:avLst/>
          </a:prstGeom>
          <a:noFill/>
          <a:ln w="19050">
            <a:solidFill>
              <a:schemeClr val="tx2"/>
            </a:solidFill>
          </a:ln>
          <a:effectLst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tIns="0" rIns="0" bIns="0" rtlCol="0" anchor="t"/>
          <a:lstStyle/>
          <a:p>
            <a:pPr algn="l"/>
            <a:endParaRPr lang="en-LV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34498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C6E930F-859C-04CC-5C2A-BA5636C7EA67}"/>
              </a:ext>
            </a:extLst>
          </p:cNvPr>
          <p:cNvSpPr txBox="1">
            <a:spLocks/>
          </p:cNvSpPr>
          <p:nvPr/>
        </p:nvSpPr>
        <p:spPr>
          <a:xfrm>
            <a:off x="566302" y="2752648"/>
            <a:ext cx="11059393" cy="12933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pt-BR">
                <a:solidFill>
                  <a:schemeClr val="bg1"/>
                </a:solidFill>
              </a:rPr>
              <a:t>Esta palestra não possui nenhuma relação com o Banco Santander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1A5B60-4A99-771E-84EF-6910ED6CF58C}"/>
              </a:ext>
            </a:extLst>
          </p:cNvPr>
          <p:cNvSpPr txBox="1">
            <a:spLocks/>
          </p:cNvSpPr>
          <p:nvPr/>
        </p:nvSpPr>
        <p:spPr>
          <a:xfrm>
            <a:off x="566301" y="4046018"/>
            <a:ext cx="11059393" cy="12933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pt-BR" sz="2000">
                <a:solidFill>
                  <a:schemeClr val="bg1"/>
                </a:solidFill>
              </a:rPr>
              <a:t>O material apresentado a seguir não tem relação com o ambiente tecnológico do Santander.</a:t>
            </a:r>
          </a:p>
        </p:txBody>
      </p:sp>
    </p:spTree>
    <p:extLst>
      <p:ext uri="{BB962C8B-B14F-4D97-AF65-F5344CB8AC3E}">
        <p14:creationId xmlns:p14="http://schemas.microsoft.com/office/powerpoint/2010/main" val="14431114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52E7B-D214-8767-6FE3-424827C294ED}"/>
              </a:ext>
            </a:extLst>
          </p:cNvPr>
          <p:cNvSpPr txBox="1">
            <a:spLocks/>
          </p:cNvSpPr>
          <p:nvPr/>
        </p:nvSpPr>
        <p:spPr>
          <a:xfrm>
            <a:off x="484907" y="437127"/>
            <a:ext cx="9545783" cy="7959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LV"/>
              <a:t>ELEMENTS</a:t>
            </a:r>
          </a:p>
        </p:txBody>
      </p:sp>
      <p:cxnSp>
        <p:nvCxnSpPr>
          <p:cNvPr id="3" name="Straight Arrow Connector 6">
            <a:extLst>
              <a:ext uri="{FF2B5EF4-FFF2-40B4-BE49-F238E27FC236}">
                <a16:creationId xmlns:a16="http://schemas.microsoft.com/office/drawing/2014/main" id="{F024EF4D-828E-9AE3-EF5A-755513267CFF}"/>
              </a:ext>
            </a:extLst>
          </p:cNvPr>
          <p:cNvCxnSpPr/>
          <p:nvPr/>
        </p:nvCxnSpPr>
        <p:spPr>
          <a:xfrm flipV="1">
            <a:off x="2908300" y="2013857"/>
            <a:ext cx="0" cy="3568700"/>
          </a:xfrm>
          <a:prstGeom prst="straightConnector1">
            <a:avLst/>
          </a:prstGeom>
          <a:ln w="25400" cap="rnd">
            <a:solidFill>
              <a:schemeClr val="tx1">
                <a:lumMod val="25000"/>
                <a:lumOff val="7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8">
            <a:extLst>
              <a:ext uri="{FF2B5EF4-FFF2-40B4-BE49-F238E27FC236}">
                <a16:creationId xmlns:a16="http://schemas.microsoft.com/office/drawing/2014/main" id="{BB9DEA8C-C14C-F9FC-6816-58010480057B}"/>
              </a:ext>
            </a:extLst>
          </p:cNvPr>
          <p:cNvCxnSpPr/>
          <p:nvPr/>
        </p:nvCxnSpPr>
        <p:spPr>
          <a:xfrm flipV="1">
            <a:off x="3225800" y="2013857"/>
            <a:ext cx="0" cy="3568700"/>
          </a:xfrm>
          <a:prstGeom prst="straightConnector1">
            <a:avLst/>
          </a:prstGeom>
          <a:ln w="25400" cap="rnd">
            <a:solidFill>
              <a:schemeClr val="tx1">
                <a:lumMod val="25000"/>
                <a:lumOff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9">
            <a:extLst>
              <a:ext uri="{FF2B5EF4-FFF2-40B4-BE49-F238E27FC236}">
                <a16:creationId xmlns:a16="http://schemas.microsoft.com/office/drawing/2014/main" id="{4FA424D5-8FDE-5FEC-C488-7D1ACCCB4614}"/>
              </a:ext>
            </a:extLst>
          </p:cNvPr>
          <p:cNvCxnSpPr/>
          <p:nvPr/>
        </p:nvCxnSpPr>
        <p:spPr>
          <a:xfrm flipV="1">
            <a:off x="3924300" y="2013857"/>
            <a:ext cx="0" cy="3568700"/>
          </a:xfrm>
          <a:prstGeom prst="straightConnector1">
            <a:avLst/>
          </a:prstGeom>
          <a:ln w="25400" cap="rnd"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10">
            <a:extLst>
              <a:ext uri="{FF2B5EF4-FFF2-40B4-BE49-F238E27FC236}">
                <a16:creationId xmlns:a16="http://schemas.microsoft.com/office/drawing/2014/main" id="{B290AEF7-AC1F-2B4E-CE4F-1E984CE73D30}"/>
              </a:ext>
            </a:extLst>
          </p:cNvPr>
          <p:cNvCxnSpPr/>
          <p:nvPr/>
        </p:nvCxnSpPr>
        <p:spPr>
          <a:xfrm flipV="1">
            <a:off x="4241800" y="2013857"/>
            <a:ext cx="0" cy="3568700"/>
          </a:xfrm>
          <a:prstGeom prst="straightConnector1">
            <a:avLst/>
          </a:prstGeom>
          <a:ln w="25400" cap="rnd">
            <a:solidFill>
              <a:schemeClr val="tx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14">
            <a:extLst>
              <a:ext uri="{FF2B5EF4-FFF2-40B4-BE49-F238E27FC236}">
                <a16:creationId xmlns:a16="http://schemas.microsoft.com/office/drawing/2014/main" id="{FDECAA22-B0F2-BBBD-BB4B-E8FBBB615DDE}"/>
              </a:ext>
            </a:extLst>
          </p:cNvPr>
          <p:cNvCxnSpPr/>
          <p:nvPr/>
        </p:nvCxnSpPr>
        <p:spPr>
          <a:xfrm flipV="1">
            <a:off x="5778500" y="2013857"/>
            <a:ext cx="0" cy="3568700"/>
          </a:xfrm>
          <a:prstGeom prst="straightConnector1">
            <a:avLst/>
          </a:prstGeom>
          <a:ln w="25400" cap="rnd">
            <a:solidFill>
              <a:schemeClr val="accent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15">
            <a:extLst>
              <a:ext uri="{FF2B5EF4-FFF2-40B4-BE49-F238E27FC236}">
                <a16:creationId xmlns:a16="http://schemas.microsoft.com/office/drawing/2014/main" id="{181B3FB6-CBE8-BB75-378D-9234CEAC363E}"/>
              </a:ext>
            </a:extLst>
          </p:cNvPr>
          <p:cNvCxnSpPr/>
          <p:nvPr/>
        </p:nvCxnSpPr>
        <p:spPr>
          <a:xfrm flipV="1">
            <a:off x="6096000" y="2013857"/>
            <a:ext cx="0" cy="3568700"/>
          </a:xfrm>
          <a:prstGeom prst="straightConnector1">
            <a:avLst/>
          </a:prstGeom>
          <a:ln w="25400" cap="rnd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18">
            <a:extLst>
              <a:ext uri="{FF2B5EF4-FFF2-40B4-BE49-F238E27FC236}">
                <a16:creationId xmlns:a16="http://schemas.microsoft.com/office/drawing/2014/main" id="{7380E24D-C9E7-211E-09D0-919A7912D3AA}"/>
              </a:ext>
            </a:extLst>
          </p:cNvPr>
          <p:cNvCxnSpPr/>
          <p:nvPr/>
        </p:nvCxnSpPr>
        <p:spPr>
          <a:xfrm flipV="1">
            <a:off x="2006600" y="2013857"/>
            <a:ext cx="0" cy="3568700"/>
          </a:xfrm>
          <a:prstGeom prst="straightConnector1">
            <a:avLst/>
          </a:prstGeom>
          <a:ln w="25400" cap="rnd">
            <a:solidFill>
              <a:schemeClr val="bg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19">
            <a:extLst>
              <a:ext uri="{FF2B5EF4-FFF2-40B4-BE49-F238E27FC236}">
                <a16:creationId xmlns:a16="http://schemas.microsoft.com/office/drawing/2014/main" id="{4B6AEAD3-6C0B-5C5D-ECCD-2F4585DD0924}"/>
              </a:ext>
            </a:extLst>
          </p:cNvPr>
          <p:cNvCxnSpPr/>
          <p:nvPr/>
        </p:nvCxnSpPr>
        <p:spPr>
          <a:xfrm flipV="1">
            <a:off x="2324100" y="2013857"/>
            <a:ext cx="0" cy="3568700"/>
          </a:xfrm>
          <a:prstGeom prst="straightConnector1">
            <a:avLst/>
          </a:prstGeom>
          <a:ln w="25400" cap="rnd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20">
            <a:extLst>
              <a:ext uri="{FF2B5EF4-FFF2-40B4-BE49-F238E27FC236}">
                <a16:creationId xmlns:a16="http://schemas.microsoft.com/office/drawing/2014/main" id="{2D9BE5B5-56DD-AAE7-4173-983608A98833}"/>
              </a:ext>
            </a:extLst>
          </p:cNvPr>
          <p:cNvCxnSpPr/>
          <p:nvPr/>
        </p:nvCxnSpPr>
        <p:spPr>
          <a:xfrm flipV="1">
            <a:off x="4876800" y="2013857"/>
            <a:ext cx="0" cy="3568700"/>
          </a:xfrm>
          <a:prstGeom prst="straightConnector1">
            <a:avLst/>
          </a:prstGeom>
          <a:ln w="25400" cap="rnd">
            <a:solidFill>
              <a:schemeClr val="accent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21">
            <a:extLst>
              <a:ext uri="{FF2B5EF4-FFF2-40B4-BE49-F238E27FC236}">
                <a16:creationId xmlns:a16="http://schemas.microsoft.com/office/drawing/2014/main" id="{E38E844A-C97A-6B01-4F9F-CAE9EC4FAC61}"/>
              </a:ext>
            </a:extLst>
          </p:cNvPr>
          <p:cNvCxnSpPr/>
          <p:nvPr/>
        </p:nvCxnSpPr>
        <p:spPr>
          <a:xfrm flipV="1">
            <a:off x="5194300" y="2013857"/>
            <a:ext cx="0" cy="3568700"/>
          </a:xfrm>
          <a:prstGeom prst="straightConnector1">
            <a:avLst/>
          </a:prstGeom>
          <a:ln w="25400" cap="rnd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22">
            <a:extLst>
              <a:ext uri="{FF2B5EF4-FFF2-40B4-BE49-F238E27FC236}">
                <a16:creationId xmlns:a16="http://schemas.microsoft.com/office/drawing/2014/main" id="{DAD865EF-6E7E-F763-8A2C-DD3C60B58524}"/>
              </a:ext>
            </a:extLst>
          </p:cNvPr>
          <p:cNvCxnSpPr>
            <a:cxnSpLocks/>
          </p:cNvCxnSpPr>
          <p:nvPr/>
        </p:nvCxnSpPr>
        <p:spPr>
          <a:xfrm>
            <a:off x="7037614" y="2013857"/>
            <a:ext cx="2908300" cy="0"/>
          </a:xfrm>
          <a:prstGeom prst="straightConnector1">
            <a:avLst/>
          </a:prstGeom>
          <a:ln w="25400" cap="rnd">
            <a:solidFill>
              <a:schemeClr val="accent2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27">
            <a:extLst>
              <a:ext uri="{FF2B5EF4-FFF2-40B4-BE49-F238E27FC236}">
                <a16:creationId xmlns:a16="http://schemas.microsoft.com/office/drawing/2014/main" id="{35CC20CC-B429-C872-AB03-36352D91138B}"/>
              </a:ext>
            </a:extLst>
          </p:cNvPr>
          <p:cNvCxnSpPr>
            <a:cxnSpLocks/>
          </p:cNvCxnSpPr>
          <p:nvPr/>
        </p:nvCxnSpPr>
        <p:spPr>
          <a:xfrm>
            <a:off x="7037614" y="2407557"/>
            <a:ext cx="2908300" cy="0"/>
          </a:xfrm>
          <a:prstGeom prst="straightConnector1">
            <a:avLst/>
          </a:prstGeom>
          <a:ln w="25400" cap="rnd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31">
            <a:extLst>
              <a:ext uri="{FF2B5EF4-FFF2-40B4-BE49-F238E27FC236}">
                <a16:creationId xmlns:a16="http://schemas.microsoft.com/office/drawing/2014/main" id="{983BAE70-5C0A-52F2-C237-CB7E8C3DD8D6}"/>
              </a:ext>
            </a:extLst>
          </p:cNvPr>
          <p:cNvCxnSpPr>
            <a:cxnSpLocks/>
          </p:cNvCxnSpPr>
          <p:nvPr/>
        </p:nvCxnSpPr>
        <p:spPr>
          <a:xfrm>
            <a:off x="7037614" y="2813957"/>
            <a:ext cx="2908300" cy="0"/>
          </a:xfrm>
          <a:prstGeom prst="straightConnector1">
            <a:avLst/>
          </a:prstGeom>
          <a:ln w="25400" cap="rnd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Up Arrow 32">
            <a:extLst>
              <a:ext uri="{FF2B5EF4-FFF2-40B4-BE49-F238E27FC236}">
                <a16:creationId xmlns:a16="http://schemas.microsoft.com/office/drawing/2014/main" id="{62E5990C-57B0-B71C-F556-BFE3AB0EBA55}"/>
              </a:ext>
            </a:extLst>
          </p:cNvPr>
          <p:cNvSpPr/>
          <p:nvPr/>
        </p:nvSpPr>
        <p:spPr>
          <a:xfrm>
            <a:off x="7418614" y="3811791"/>
            <a:ext cx="945666" cy="914423"/>
          </a:xfrm>
          <a:prstGeom prst="upArrow">
            <a:avLst/>
          </a:prstGeom>
          <a:noFill/>
          <a:ln w="25400" cap="rnd" cmpd="sng">
            <a:solidFill>
              <a:schemeClr val="tx2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45666"/>
                      <a:gd name="connsiteY0" fmla="*/ 311173 h 622346"/>
                      <a:gd name="connsiteX1" fmla="*/ 472833 w 945666"/>
                      <a:gd name="connsiteY1" fmla="*/ 0 h 622346"/>
                      <a:gd name="connsiteX2" fmla="*/ 945666 w 945666"/>
                      <a:gd name="connsiteY2" fmla="*/ 311173 h 622346"/>
                      <a:gd name="connsiteX3" fmla="*/ 709250 w 945666"/>
                      <a:gd name="connsiteY3" fmla="*/ 311173 h 622346"/>
                      <a:gd name="connsiteX4" fmla="*/ 709250 w 945666"/>
                      <a:gd name="connsiteY4" fmla="*/ 622346 h 622346"/>
                      <a:gd name="connsiteX5" fmla="*/ 236417 w 945666"/>
                      <a:gd name="connsiteY5" fmla="*/ 622346 h 622346"/>
                      <a:gd name="connsiteX6" fmla="*/ 236417 w 945666"/>
                      <a:gd name="connsiteY6" fmla="*/ 311173 h 622346"/>
                      <a:gd name="connsiteX7" fmla="*/ 0 w 945666"/>
                      <a:gd name="connsiteY7" fmla="*/ 311173 h 6223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45666" h="622346" extrusionOk="0">
                        <a:moveTo>
                          <a:pt x="0" y="311173"/>
                        </a:moveTo>
                        <a:cubicBezTo>
                          <a:pt x="178308" y="129433"/>
                          <a:pt x="272445" y="151829"/>
                          <a:pt x="472833" y="0"/>
                        </a:cubicBezTo>
                        <a:cubicBezTo>
                          <a:pt x="635060" y="80020"/>
                          <a:pt x="764818" y="232683"/>
                          <a:pt x="945666" y="311173"/>
                        </a:cubicBezTo>
                        <a:cubicBezTo>
                          <a:pt x="857390" y="316344"/>
                          <a:pt x="776515" y="301537"/>
                          <a:pt x="709250" y="311173"/>
                        </a:cubicBezTo>
                        <a:cubicBezTo>
                          <a:pt x="712223" y="394923"/>
                          <a:pt x="706984" y="546249"/>
                          <a:pt x="709250" y="622346"/>
                        </a:cubicBezTo>
                        <a:cubicBezTo>
                          <a:pt x="527955" y="652780"/>
                          <a:pt x="411445" y="577999"/>
                          <a:pt x="236417" y="622346"/>
                        </a:cubicBezTo>
                        <a:cubicBezTo>
                          <a:pt x="229646" y="513935"/>
                          <a:pt x="264353" y="427772"/>
                          <a:pt x="236417" y="311173"/>
                        </a:cubicBezTo>
                        <a:cubicBezTo>
                          <a:pt x="175608" y="319070"/>
                          <a:pt x="55413" y="288960"/>
                          <a:pt x="0" y="31117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196742" dist="78496" dir="3420000" sx="101919" sy="101919" algn="tl" rotWithShape="0">
              <a:schemeClr val="tx1">
                <a:alpha val="9097"/>
              </a:scheme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tIns="0" rIns="0" bIns="0" rtlCol="0" anchor="t"/>
          <a:lstStyle/>
          <a:p>
            <a:pPr algn="l"/>
            <a:endParaRPr lang="en-LV" b="0" cap="none" spc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Up Arrow 33">
            <a:extLst>
              <a:ext uri="{FF2B5EF4-FFF2-40B4-BE49-F238E27FC236}">
                <a16:creationId xmlns:a16="http://schemas.microsoft.com/office/drawing/2014/main" id="{6022DDD1-A78A-9716-500D-FD45EA10C8BC}"/>
              </a:ext>
            </a:extLst>
          </p:cNvPr>
          <p:cNvSpPr/>
          <p:nvPr/>
        </p:nvSpPr>
        <p:spPr>
          <a:xfrm rot="10800000">
            <a:off x="8739414" y="3811791"/>
            <a:ext cx="945666" cy="914423"/>
          </a:xfrm>
          <a:prstGeom prst="upArrow">
            <a:avLst/>
          </a:prstGeom>
          <a:noFill/>
          <a:ln w="25400" cap="rnd" cmpd="sng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45666"/>
                      <a:gd name="connsiteY0" fmla="*/ 311173 h 622346"/>
                      <a:gd name="connsiteX1" fmla="*/ 472833 w 945666"/>
                      <a:gd name="connsiteY1" fmla="*/ 0 h 622346"/>
                      <a:gd name="connsiteX2" fmla="*/ 945666 w 945666"/>
                      <a:gd name="connsiteY2" fmla="*/ 311173 h 622346"/>
                      <a:gd name="connsiteX3" fmla="*/ 709250 w 945666"/>
                      <a:gd name="connsiteY3" fmla="*/ 311173 h 622346"/>
                      <a:gd name="connsiteX4" fmla="*/ 709250 w 945666"/>
                      <a:gd name="connsiteY4" fmla="*/ 622346 h 622346"/>
                      <a:gd name="connsiteX5" fmla="*/ 236417 w 945666"/>
                      <a:gd name="connsiteY5" fmla="*/ 622346 h 622346"/>
                      <a:gd name="connsiteX6" fmla="*/ 236417 w 945666"/>
                      <a:gd name="connsiteY6" fmla="*/ 311173 h 622346"/>
                      <a:gd name="connsiteX7" fmla="*/ 0 w 945666"/>
                      <a:gd name="connsiteY7" fmla="*/ 311173 h 6223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45666" h="622346" extrusionOk="0">
                        <a:moveTo>
                          <a:pt x="0" y="311173"/>
                        </a:moveTo>
                        <a:cubicBezTo>
                          <a:pt x="178308" y="129433"/>
                          <a:pt x="272445" y="151829"/>
                          <a:pt x="472833" y="0"/>
                        </a:cubicBezTo>
                        <a:cubicBezTo>
                          <a:pt x="635060" y="80020"/>
                          <a:pt x="764818" y="232683"/>
                          <a:pt x="945666" y="311173"/>
                        </a:cubicBezTo>
                        <a:cubicBezTo>
                          <a:pt x="857390" y="316344"/>
                          <a:pt x="776515" y="301537"/>
                          <a:pt x="709250" y="311173"/>
                        </a:cubicBezTo>
                        <a:cubicBezTo>
                          <a:pt x="712223" y="394923"/>
                          <a:pt x="706984" y="546249"/>
                          <a:pt x="709250" y="622346"/>
                        </a:cubicBezTo>
                        <a:cubicBezTo>
                          <a:pt x="527955" y="652780"/>
                          <a:pt x="411445" y="577999"/>
                          <a:pt x="236417" y="622346"/>
                        </a:cubicBezTo>
                        <a:cubicBezTo>
                          <a:pt x="229646" y="513935"/>
                          <a:pt x="264353" y="427772"/>
                          <a:pt x="236417" y="311173"/>
                        </a:cubicBezTo>
                        <a:cubicBezTo>
                          <a:pt x="175608" y="319070"/>
                          <a:pt x="55413" y="288960"/>
                          <a:pt x="0" y="31117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196742" dist="78496" dir="3420000" sx="101919" sy="101919" algn="tl" rotWithShape="0">
              <a:schemeClr val="tx1">
                <a:alpha val="9097"/>
              </a:scheme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tIns="0" rIns="0" bIns="0" rtlCol="0" anchor="t"/>
          <a:lstStyle/>
          <a:p>
            <a:pPr algn="l"/>
            <a:endParaRPr lang="en-LV" b="0" cap="none" spc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8" name="Straight Arrow Connector 35">
            <a:extLst>
              <a:ext uri="{FF2B5EF4-FFF2-40B4-BE49-F238E27FC236}">
                <a16:creationId xmlns:a16="http://schemas.microsoft.com/office/drawing/2014/main" id="{5C35C837-396E-AC9D-2728-0C1A1D5037B7}"/>
              </a:ext>
            </a:extLst>
          </p:cNvPr>
          <p:cNvCxnSpPr>
            <a:cxnSpLocks/>
          </p:cNvCxnSpPr>
          <p:nvPr/>
        </p:nvCxnSpPr>
        <p:spPr>
          <a:xfrm>
            <a:off x="7037614" y="3205843"/>
            <a:ext cx="2908300" cy="0"/>
          </a:xfrm>
          <a:prstGeom prst="straightConnector1">
            <a:avLst/>
          </a:prstGeom>
          <a:ln w="25400" cap="rnd">
            <a:solidFill>
              <a:schemeClr val="accent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9411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433">
            <a:extLst>
              <a:ext uri="{FF2B5EF4-FFF2-40B4-BE49-F238E27FC236}">
                <a16:creationId xmlns:a16="http://schemas.microsoft.com/office/drawing/2014/main" id="{89CF4954-1121-3905-E64D-CF7B44D59CD5}"/>
              </a:ext>
            </a:extLst>
          </p:cNvPr>
          <p:cNvSpPr/>
          <p:nvPr/>
        </p:nvSpPr>
        <p:spPr>
          <a:xfrm>
            <a:off x="511447" y="1458334"/>
            <a:ext cx="11219874" cy="4915249"/>
          </a:xfrm>
          <a:prstGeom prst="roundRect">
            <a:avLst>
              <a:gd name="adj" fmla="val 1459"/>
            </a:avLst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83000">
                <a:srgbClr val="EBF0F5"/>
              </a:gs>
            </a:gsLst>
            <a:lin ang="13200000" scaled="0"/>
            <a:tileRect/>
          </a:gradFill>
          <a:ln>
            <a:solidFill>
              <a:schemeClr val="bg1"/>
            </a:solidFill>
          </a:ln>
          <a:effectLst>
            <a:outerShdw blurRad="609600" dist="330200" dir="5460000" sx="88000" sy="88000" algn="ctr" rotWithShape="0">
              <a:schemeClr val="accent1">
                <a:lumMod val="75000"/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84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C625246-BD7C-70B1-F1AF-B8872FDCCA1C}"/>
              </a:ext>
            </a:extLst>
          </p:cNvPr>
          <p:cNvSpPr txBox="1">
            <a:spLocks/>
          </p:cNvSpPr>
          <p:nvPr/>
        </p:nvSpPr>
        <p:spPr>
          <a:xfrm>
            <a:off x="484907" y="437127"/>
            <a:ext cx="9545783" cy="7959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LV"/>
              <a:t>ICONS</a:t>
            </a:r>
            <a:br>
              <a:rPr lang="en-LV"/>
            </a:br>
            <a:endParaRPr lang="en-LV"/>
          </a:p>
        </p:txBody>
      </p:sp>
      <p:pic>
        <p:nvPicPr>
          <p:cNvPr id="4" name="Graphic 6">
            <a:extLst>
              <a:ext uri="{FF2B5EF4-FFF2-40B4-BE49-F238E27FC236}">
                <a16:creationId xmlns:a16="http://schemas.microsoft.com/office/drawing/2014/main" id="{D054441D-D008-6DFC-9D82-135189A29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74372" y="1654628"/>
            <a:ext cx="838200" cy="838200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:a16="http://schemas.microsoft.com/office/drawing/2014/main" id="{601CB3C4-41C0-B409-ADAA-4161089DA0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26872" y="1632246"/>
            <a:ext cx="838200" cy="838200"/>
          </a:xfrm>
          <a:prstGeom prst="rect">
            <a:avLst/>
          </a:prstGeom>
        </p:spPr>
      </p:pic>
      <p:pic>
        <p:nvPicPr>
          <p:cNvPr id="6" name="Graphic 11">
            <a:extLst>
              <a:ext uri="{FF2B5EF4-FFF2-40B4-BE49-F238E27FC236}">
                <a16:creationId xmlns:a16="http://schemas.microsoft.com/office/drawing/2014/main" id="{92060898-4C40-8BA0-5EEE-21FD42080D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1872" y="1654628"/>
            <a:ext cx="838200" cy="838200"/>
          </a:xfrm>
          <a:prstGeom prst="rect">
            <a:avLst/>
          </a:prstGeom>
        </p:spPr>
      </p:pic>
      <p:pic>
        <p:nvPicPr>
          <p:cNvPr id="7" name="Graphic 13">
            <a:extLst>
              <a:ext uri="{FF2B5EF4-FFF2-40B4-BE49-F238E27FC236}">
                <a16:creationId xmlns:a16="http://schemas.microsoft.com/office/drawing/2014/main" id="{B8B2A34F-F7D8-4F4F-7DF4-D15256C579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31872" y="1632246"/>
            <a:ext cx="838200" cy="838200"/>
          </a:xfrm>
          <a:prstGeom prst="rect">
            <a:avLst/>
          </a:prstGeom>
        </p:spPr>
      </p:pic>
      <p:pic>
        <p:nvPicPr>
          <p:cNvPr id="8" name="Graphic 15">
            <a:extLst>
              <a:ext uri="{FF2B5EF4-FFF2-40B4-BE49-F238E27FC236}">
                <a16:creationId xmlns:a16="http://schemas.microsoft.com/office/drawing/2014/main" id="{BDA68301-9B8A-62D9-7E95-291E5EBC305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79372" y="1654628"/>
            <a:ext cx="838200" cy="838200"/>
          </a:xfrm>
          <a:prstGeom prst="rect">
            <a:avLst/>
          </a:prstGeom>
        </p:spPr>
      </p:pic>
      <p:pic>
        <p:nvPicPr>
          <p:cNvPr id="9" name="Graphic 17">
            <a:extLst>
              <a:ext uri="{FF2B5EF4-FFF2-40B4-BE49-F238E27FC236}">
                <a16:creationId xmlns:a16="http://schemas.microsoft.com/office/drawing/2014/main" id="{1FA6C574-8E20-0B60-5846-5CF66F34370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584372" y="1637214"/>
            <a:ext cx="838200" cy="838200"/>
          </a:xfrm>
          <a:prstGeom prst="rect">
            <a:avLst/>
          </a:prstGeom>
        </p:spPr>
      </p:pic>
      <p:pic>
        <p:nvPicPr>
          <p:cNvPr id="10" name="Graphic 19">
            <a:extLst>
              <a:ext uri="{FF2B5EF4-FFF2-40B4-BE49-F238E27FC236}">
                <a16:creationId xmlns:a16="http://schemas.microsoft.com/office/drawing/2014/main" id="{302A5E7C-F1BC-7E23-845F-07F262D64C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536872" y="1632246"/>
            <a:ext cx="838200" cy="838200"/>
          </a:xfrm>
          <a:prstGeom prst="rect">
            <a:avLst/>
          </a:prstGeom>
        </p:spPr>
      </p:pic>
      <p:pic>
        <p:nvPicPr>
          <p:cNvPr id="11" name="Graphic 40">
            <a:extLst>
              <a:ext uri="{FF2B5EF4-FFF2-40B4-BE49-F238E27FC236}">
                <a16:creationId xmlns:a16="http://schemas.microsoft.com/office/drawing/2014/main" id="{8AC5B387-CED8-5B66-EDD8-92531A960CA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672155" y="3470564"/>
            <a:ext cx="838200" cy="838200"/>
          </a:xfrm>
          <a:prstGeom prst="rect">
            <a:avLst/>
          </a:prstGeom>
        </p:spPr>
      </p:pic>
      <p:pic>
        <p:nvPicPr>
          <p:cNvPr id="12" name="Graphic 42">
            <a:extLst>
              <a:ext uri="{FF2B5EF4-FFF2-40B4-BE49-F238E27FC236}">
                <a16:creationId xmlns:a16="http://schemas.microsoft.com/office/drawing/2014/main" id="{5B665CE6-422D-ACEF-F6CE-FB1E4F81635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631874" y="4372117"/>
            <a:ext cx="838200" cy="838200"/>
          </a:xfrm>
          <a:prstGeom prst="rect">
            <a:avLst/>
          </a:prstGeom>
        </p:spPr>
      </p:pic>
      <p:pic>
        <p:nvPicPr>
          <p:cNvPr id="13" name="Graphic 44">
            <a:extLst>
              <a:ext uri="{FF2B5EF4-FFF2-40B4-BE49-F238E27FC236}">
                <a16:creationId xmlns:a16="http://schemas.microsoft.com/office/drawing/2014/main" id="{13B57F3B-DB8C-8E7D-4B50-6E85C8B5C7B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57118" y="4408287"/>
            <a:ext cx="838200" cy="838200"/>
          </a:xfrm>
          <a:prstGeom prst="rect">
            <a:avLst/>
          </a:prstGeom>
        </p:spPr>
      </p:pic>
      <p:pic>
        <p:nvPicPr>
          <p:cNvPr id="14" name="Graphic 62">
            <a:extLst>
              <a:ext uri="{FF2B5EF4-FFF2-40B4-BE49-F238E27FC236}">
                <a16:creationId xmlns:a16="http://schemas.microsoft.com/office/drawing/2014/main" id="{47B545F5-340C-E8A9-B927-4A834DE386C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505565" y="3463723"/>
            <a:ext cx="838200" cy="838200"/>
          </a:xfrm>
          <a:prstGeom prst="rect">
            <a:avLst/>
          </a:prstGeom>
        </p:spPr>
      </p:pic>
      <p:pic>
        <p:nvPicPr>
          <p:cNvPr id="15" name="Graphic 384">
            <a:extLst>
              <a:ext uri="{FF2B5EF4-FFF2-40B4-BE49-F238E27FC236}">
                <a16:creationId xmlns:a16="http://schemas.microsoft.com/office/drawing/2014/main" id="{3DF8A301-EBEA-A999-1229-8DE409D54AC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188997" y="3483500"/>
            <a:ext cx="838200" cy="838200"/>
          </a:xfrm>
          <a:prstGeom prst="rect">
            <a:avLst/>
          </a:prstGeom>
        </p:spPr>
      </p:pic>
      <p:pic>
        <p:nvPicPr>
          <p:cNvPr id="16" name="Graphic 386">
            <a:extLst>
              <a:ext uri="{FF2B5EF4-FFF2-40B4-BE49-F238E27FC236}">
                <a16:creationId xmlns:a16="http://schemas.microsoft.com/office/drawing/2014/main" id="{9C0C0BAE-A0AA-D354-2E9C-27437C3F7EA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625051" y="2448321"/>
            <a:ext cx="838200" cy="838200"/>
          </a:xfrm>
          <a:prstGeom prst="rect">
            <a:avLst/>
          </a:prstGeom>
        </p:spPr>
      </p:pic>
      <p:pic>
        <p:nvPicPr>
          <p:cNvPr id="17" name="Graphic 390">
            <a:extLst>
              <a:ext uri="{FF2B5EF4-FFF2-40B4-BE49-F238E27FC236}">
                <a16:creationId xmlns:a16="http://schemas.microsoft.com/office/drawing/2014/main" id="{4E47247A-F400-00A8-3172-312AD1F852A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315891" y="5278171"/>
            <a:ext cx="838200" cy="838200"/>
          </a:xfrm>
          <a:prstGeom prst="rect">
            <a:avLst/>
          </a:prstGeom>
        </p:spPr>
      </p:pic>
      <p:pic>
        <p:nvPicPr>
          <p:cNvPr id="18" name="Graphic 392">
            <a:extLst>
              <a:ext uri="{FF2B5EF4-FFF2-40B4-BE49-F238E27FC236}">
                <a16:creationId xmlns:a16="http://schemas.microsoft.com/office/drawing/2014/main" id="{E07DFF15-EAA4-47A6-A17C-53AA255C8BC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716606" y="3521349"/>
            <a:ext cx="838200" cy="838200"/>
          </a:xfrm>
          <a:prstGeom prst="rect">
            <a:avLst/>
          </a:prstGeom>
        </p:spPr>
      </p:pic>
      <p:pic>
        <p:nvPicPr>
          <p:cNvPr id="19" name="Graphic 394">
            <a:extLst>
              <a:ext uri="{FF2B5EF4-FFF2-40B4-BE49-F238E27FC236}">
                <a16:creationId xmlns:a16="http://schemas.microsoft.com/office/drawing/2014/main" id="{2A62840D-D788-FE0B-4257-DEBFC428B84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550420" y="3468752"/>
            <a:ext cx="838200" cy="838200"/>
          </a:xfrm>
          <a:prstGeom prst="rect">
            <a:avLst/>
          </a:prstGeom>
        </p:spPr>
      </p:pic>
      <p:pic>
        <p:nvPicPr>
          <p:cNvPr id="20" name="Graphic 396">
            <a:extLst>
              <a:ext uri="{FF2B5EF4-FFF2-40B4-BE49-F238E27FC236}">
                <a16:creationId xmlns:a16="http://schemas.microsoft.com/office/drawing/2014/main" id="{3948689C-0352-FF6C-0FEC-7A17B5754E64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3663044" y="2511221"/>
            <a:ext cx="838200" cy="838200"/>
          </a:xfrm>
          <a:prstGeom prst="rect">
            <a:avLst/>
          </a:prstGeom>
        </p:spPr>
      </p:pic>
      <p:pic>
        <p:nvPicPr>
          <p:cNvPr id="21" name="Graphic 398">
            <a:extLst>
              <a:ext uri="{FF2B5EF4-FFF2-40B4-BE49-F238E27FC236}">
                <a16:creationId xmlns:a16="http://schemas.microsoft.com/office/drawing/2014/main" id="{FB50F2AC-4CFC-3904-E866-D2BDAA71104C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3593118" y="5296584"/>
            <a:ext cx="838200" cy="838200"/>
          </a:xfrm>
          <a:prstGeom prst="rect">
            <a:avLst/>
          </a:prstGeom>
        </p:spPr>
      </p:pic>
      <p:pic>
        <p:nvPicPr>
          <p:cNvPr id="22" name="Graphic 400">
            <a:extLst>
              <a:ext uri="{FF2B5EF4-FFF2-40B4-BE49-F238E27FC236}">
                <a16:creationId xmlns:a16="http://schemas.microsoft.com/office/drawing/2014/main" id="{524B96DF-2388-A625-6332-7E02A816CF92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2620430" y="3523665"/>
            <a:ext cx="838200" cy="838200"/>
          </a:xfrm>
          <a:prstGeom prst="rect">
            <a:avLst/>
          </a:prstGeom>
        </p:spPr>
      </p:pic>
      <p:pic>
        <p:nvPicPr>
          <p:cNvPr id="23" name="Graphic 402">
            <a:extLst>
              <a:ext uri="{FF2B5EF4-FFF2-40B4-BE49-F238E27FC236}">
                <a16:creationId xmlns:a16="http://schemas.microsoft.com/office/drawing/2014/main" id="{70807D26-B535-D5D8-A204-B54D6386D41D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6749949" y="4376581"/>
            <a:ext cx="838200" cy="838200"/>
          </a:xfrm>
          <a:prstGeom prst="rect">
            <a:avLst/>
          </a:prstGeom>
        </p:spPr>
      </p:pic>
      <p:pic>
        <p:nvPicPr>
          <p:cNvPr id="24" name="Graphic 408">
            <a:extLst>
              <a:ext uri="{FF2B5EF4-FFF2-40B4-BE49-F238E27FC236}">
                <a16:creationId xmlns:a16="http://schemas.microsoft.com/office/drawing/2014/main" id="{F27A4791-EE22-5807-A774-3CE5C6B64C79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7676290" y="2543014"/>
            <a:ext cx="838200" cy="838200"/>
          </a:xfrm>
          <a:prstGeom prst="rect">
            <a:avLst/>
          </a:prstGeom>
        </p:spPr>
      </p:pic>
      <p:pic>
        <p:nvPicPr>
          <p:cNvPr id="25" name="Graphic 410">
            <a:extLst>
              <a:ext uri="{FF2B5EF4-FFF2-40B4-BE49-F238E27FC236}">
                <a16:creationId xmlns:a16="http://schemas.microsoft.com/office/drawing/2014/main" id="{4AB1E8DF-0B10-2FA7-0B41-33FF4A0DDA49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7825302" y="3498132"/>
            <a:ext cx="838200" cy="838200"/>
          </a:xfrm>
          <a:prstGeom prst="rect">
            <a:avLst/>
          </a:prstGeom>
        </p:spPr>
      </p:pic>
      <p:pic>
        <p:nvPicPr>
          <p:cNvPr id="26" name="Graphic 412">
            <a:extLst>
              <a:ext uri="{FF2B5EF4-FFF2-40B4-BE49-F238E27FC236}">
                <a16:creationId xmlns:a16="http://schemas.microsoft.com/office/drawing/2014/main" id="{E3BAD623-5BE2-0CC0-D559-6CC40DF6F7B5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10346872" y="1646202"/>
            <a:ext cx="838200" cy="838200"/>
          </a:xfrm>
          <a:prstGeom prst="rect">
            <a:avLst/>
          </a:prstGeom>
        </p:spPr>
      </p:pic>
      <p:pic>
        <p:nvPicPr>
          <p:cNvPr id="27" name="Graphic 414">
            <a:extLst>
              <a:ext uri="{FF2B5EF4-FFF2-40B4-BE49-F238E27FC236}">
                <a16:creationId xmlns:a16="http://schemas.microsoft.com/office/drawing/2014/main" id="{E3139815-2A20-4717-8D5E-38B0E6FF0615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5572661" y="2477732"/>
            <a:ext cx="838200" cy="838200"/>
          </a:xfrm>
          <a:prstGeom prst="rect">
            <a:avLst/>
          </a:prstGeom>
        </p:spPr>
      </p:pic>
      <p:pic>
        <p:nvPicPr>
          <p:cNvPr id="28" name="Graphic 416">
            <a:extLst>
              <a:ext uri="{FF2B5EF4-FFF2-40B4-BE49-F238E27FC236}">
                <a16:creationId xmlns:a16="http://schemas.microsoft.com/office/drawing/2014/main" id="{03CCD64B-F656-DEE5-DEA3-CEA9AEDD6C76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10562561" y="2498640"/>
            <a:ext cx="838200" cy="838200"/>
          </a:xfrm>
          <a:prstGeom prst="rect">
            <a:avLst/>
          </a:prstGeom>
        </p:spPr>
      </p:pic>
      <p:pic>
        <p:nvPicPr>
          <p:cNvPr id="29" name="Graphic 418">
            <a:extLst>
              <a:ext uri="{FF2B5EF4-FFF2-40B4-BE49-F238E27FC236}">
                <a16:creationId xmlns:a16="http://schemas.microsoft.com/office/drawing/2014/main" id="{23C56E0A-A1A3-4647-5B12-FAD2227B4508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2655657" y="5336172"/>
            <a:ext cx="838200" cy="838200"/>
          </a:xfrm>
          <a:prstGeom prst="rect">
            <a:avLst/>
          </a:prstGeom>
        </p:spPr>
      </p:pic>
      <p:pic>
        <p:nvPicPr>
          <p:cNvPr id="30" name="Graphic 420">
            <a:extLst>
              <a:ext uri="{FF2B5EF4-FFF2-40B4-BE49-F238E27FC236}">
                <a16:creationId xmlns:a16="http://schemas.microsoft.com/office/drawing/2014/main" id="{2EC5E3E6-05B3-4B9E-0EE3-0D9CFD865873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2591422" y="4458452"/>
            <a:ext cx="838200" cy="838200"/>
          </a:xfrm>
          <a:prstGeom prst="rect">
            <a:avLst/>
          </a:prstGeom>
        </p:spPr>
      </p:pic>
      <p:pic>
        <p:nvPicPr>
          <p:cNvPr id="31" name="Graphic 422">
            <a:extLst>
              <a:ext uri="{FF2B5EF4-FFF2-40B4-BE49-F238E27FC236}">
                <a16:creationId xmlns:a16="http://schemas.microsoft.com/office/drawing/2014/main" id="{18C3E6AB-F0BD-240D-784D-53383BBF2455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1765056" y="5300624"/>
            <a:ext cx="838200" cy="838200"/>
          </a:xfrm>
          <a:prstGeom prst="rect">
            <a:avLst/>
          </a:prstGeom>
        </p:spPr>
      </p:pic>
      <p:pic>
        <p:nvPicPr>
          <p:cNvPr id="32" name="Graphic 424">
            <a:extLst>
              <a:ext uri="{FF2B5EF4-FFF2-40B4-BE49-F238E27FC236}">
                <a16:creationId xmlns:a16="http://schemas.microsoft.com/office/drawing/2014/main" id="{0C374064-E7CC-042B-B9DA-A7D2E6F740C8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10593206" y="4436177"/>
            <a:ext cx="838200" cy="838200"/>
          </a:xfrm>
          <a:prstGeom prst="rect">
            <a:avLst/>
          </a:prstGeom>
        </p:spPr>
      </p:pic>
      <p:pic>
        <p:nvPicPr>
          <p:cNvPr id="33" name="Graphic 426">
            <a:extLst>
              <a:ext uri="{FF2B5EF4-FFF2-40B4-BE49-F238E27FC236}">
                <a16:creationId xmlns:a16="http://schemas.microsoft.com/office/drawing/2014/main" id="{E7EE84DC-BD3E-6519-D778-14F4FFE897E5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4442946" y="5281408"/>
            <a:ext cx="838200" cy="838200"/>
          </a:xfrm>
          <a:prstGeom prst="rect">
            <a:avLst/>
          </a:prstGeom>
        </p:spPr>
      </p:pic>
      <p:pic>
        <p:nvPicPr>
          <p:cNvPr id="34" name="Graphic 428">
            <a:extLst>
              <a:ext uri="{FF2B5EF4-FFF2-40B4-BE49-F238E27FC236}">
                <a16:creationId xmlns:a16="http://schemas.microsoft.com/office/drawing/2014/main" id="{F7E5BD23-26B3-946A-B709-FA0D74D78399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10613441" y="3476321"/>
            <a:ext cx="838200" cy="838200"/>
          </a:xfrm>
          <a:prstGeom prst="rect">
            <a:avLst/>
          </a:prstGeom>
        </p:spPr>
      </p:pic>
      <p:pic>
        <p:nvPicPr>
          <p:cNvPr id="35" name="Graphic 432">
            <a:extLst>
              <a:ext uri="{FF2B5EF4-FFF2-40B4-BE49-F238E27FC236}">
                <a16:creationId xmlns:a16="http://schemas.microsoft.com/office/drawing/2014/main" id="{1456C2EF-C9D4-3237-E0A5-A04E9D0B3BA3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6282384" y="3486705"/>
            <a:ext cx="838200" cy="838200"/>
          </a:xfrm>
          <a:prstGeom prst="rect">
            <a:avLst/>
          </a:prstGeom>
        </p:spPr>
      </p:pic>
      <p:pic>
        <p:nvPicPr>
          <p:cNvPr id="36" name="Graphic 435">
            <a:extLst>
              <a:ext uri="{FF2B5EF4-FFF2-40B4-BE49-F238E27FC236}">
                <a16:creationId xmlns:a16="http://schemas.microsoft.com/office/drawing/2014/main" id="{5ECEC602-261F-DC99-4CB9-CA7DD4FD92AC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821872" y="3521349"/>
            <a:ext cx="838200" cy="838200"/>
          </a:xfrm>
          <a:prstGeom prst="rect">
            <a:avLst/>
          </a:prstGeom>
        </p:spPr>
      </p:pic>
      <p:pic>
        <p:nvPicPr>
          <p:cNvPr id="37" name="Graphic 437">
            <a:extLst>
              <a:ext uri="{FF2B5EF4-FFF2-40B4-BE49-F238E27FC236}">
                <a16:creationId xmlns:a16="http://schemas.microsoft.com/office/drawing/2014/main" id="{819A035A-0D68-5D7C-287B-293963CAC24E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1697338" y="4439971"/>
            <a:ext cx="838200" cy="838200"/>
          </a:xfrm>
          <a:prstGeom prst="rect">
            <a:avLst/>
          </a:prstGeom>
        </p:spPr>
      </p:pic>
      <p:pic>
        <p:nvPicPr>
          <p:cNvPr id="38" name="Graphic 439">
            <a:extLst>
              <a:ext uri="{FF2B5EF4-FFF2-40B4-BE49-F238E27FC236}">
                <a16:creationId xmlns:a16="http://schemas.microsoft.com/office/drawing/2014/main" id="{718E139A-0B35-B9FC-EEF2-BF47C33B9C15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8690848" y="2501744"/>
            <a:ext cx="838200" cy="838200"/>
          </a:xfrm>
          <a:prstGeom prst="rect">
            <a:avLst/>
          </a:prstGeom>
        </p:spPr>
      </p:pic>
      <p:pic>
        <p:nvPicPr>
          <p:cNvPr id="39" name="Graphic 441">
            <a:extLst>
              <a:ext uri="{FF2B5EF4-FFF2-40B4-BE49-F238E27FC236}">
                <a16:creationId xmlns:a16="http://schemas.microsoft.com/office/drawing/2014/main" id="{AE8F4072-58F8-3CAC-54AB-D4F2EDD77B6F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5165272" y="4389972"/>
            <a:ext cx="838200" cy="838200"/>
          </a:xfrm>
          <a:prstGeom prst="rect">
            <a:avLst/>
          </a:prstGeom>
        </p:spPr>
      </p:pic>
      <p:pic>
        <p:nvPicPr>
          <p:cNvPr id="40" name="Graphic 443">
            <a:extLst>
              <a:ext uri="{FF2B5EF4-FFF2-40B4-BE49-F238E27FC236}">
                <a16:creationId xmlns:a16="http://schemas.microsoft.com/office/drawing/2014/main" id="{794F6A07-19A8-D7DE-6EC5-3C84C8534F88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6"/>
              </a:ext>
            </a:extLst>
          </a:blip>
          <a:stretch>
            <a:fillRect/>
          </a:stretch>
        </p:blipFill>
        <p:spPr>
          <a:xfrm>
            <a:off x="9021052" y="5257853"/>
            <a:ext cx="838200" cy="838200"/>
          </a:xfrm>
          <a:prstGeom prst="rect">
            <a:avLst/>
          </a:prstGeom>
        </p:spPr>
      </p:pic>
      <p:pic>
        <p:nvPicPr>
          <p:cNvPr id="41" name="Graphic 451">
            <a:extLst>
              <a:ext uri="{FF2B5EF4-FFF2-40B4-BE49-F238E27FC236}">
                <a16:creationId xmlns:a16="http://schemas.microsoft.com/office/drawing/2014/main" id="{0CD158F8-F5FD-3BB3-F4B9-C04730EA3ACE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8"/>
              </a:ext>
            </a:extLst>
          </a:blip>
          <a:stretch>
            <a:fillRect/>
          </a:stretch>
        </p:blipFill>
        <p:spPr>
          <a:xfrm>
            <a:off x="6136735" y="5313706"/>
            <a:ext cx="838200" cy="838200"/>
          </a:xfrm>
          <a:prstGeom prst="rect">
            <a:avLst/>
          </a:prstGeom>
        </p:spPr>
      </p:pic>
      <p:pic>
        <p:nvPicPr>
          <p:cNvPr id="42" name="Graphic 453">
            <a:extLst>
              <a:ext uri="{FF2B5EF4-FFF2-40B4-BE49-F238E27FC236}">
                <a16:creationId xmlns:a16="http://schemas.microsoft.com/office/drawing/2014/main" id="{F22E382F-E49C-82CE-07C1-1681A4374E78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0"/>
              </a:ext>
            </a:extLst>
          </a:blip>
          <a:stretch>
            <a:fillRect/>
          </a:stretch>
        </p:blipFill>
        <p:spPr>
          <a:xfrm>
            <a:off x="9455092" y="4390265"/>
            <a:ext cx="838200" cy="838200"/>
          </a:xfrm>
          <a:prstGeom prst="rect">
            <a:avLst/>
          </a:prstGeom>
        </p:spPr>
      </p:pic>
      <p:pic>
        <p:nvPicPr>
          <p:cNvPr id="43" name="Graphic 455">
            <a:extLst>
              <a:ext uri="{FF2B5EF4-FFF2-40B4-BE49-F238E27FC236}">
                <a16:creationId xmlns:a16="http://schemas.microsoft.com/office/drawing/2014/main" id="{170119DD-F57E-5368-A4A1-A58F147D110A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2"/>
              </a:ext>
            </a:extLst>
          </a:blip>
          <a:stretch>
            <a:fillRect/>
          </a:stretch>
        </p:blipFill>
        <p:spPr>
          <a:xfrm>
            <a:off x="5970316" y="4390265"/>
            <a:ext cx="838200" cy="838200"/>
          </a:xfrm>
          <a:prstGeom prst="rect">
            <a:avLst/>
          </a:prstGeom>
        </p:spPr>
      </p:pic>
      <p:pic>
        <p:nvPicPr>
          <p:cNvPr id="44" name="Graphic 459">
            <a:extLst>
              <a:ext uri="{FF2B5EF4-FFF2-40B4-BE49-F238E27FC236}">
                <a16:creationId xmlns:a16="http://schemas.microsoft.com/office/drawing/2014/main" id="{E0383FBE-6736-9130-DF21-2ED6EF8329D3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4"/>
              </a:ext>
            </a:extLst>
          </a:blip>
          <a:stretch>
            <a:fillRect/>
          </a:stretch>
        </p:blipFill>
        <p:spPr>
          <a:xfrm>
            <a:off x="821872" y="2590800"/>
            <a:ext cx="838200" cy="838200"/>
          </a:xfrm>
          <a:prstGeom prst="rect">
            <a:avLst/>
          </a:prstGeom>
        </p:spPr>
      </p:pic>
      <p:pic>
        <p:nvPicPr>
          <p:cNvPr id="45" name="Graphic 461">
            <a:extLst>
              <a:ext uri="{FF2B5EF4-FFF2-40B4-BE49-F238E27FC236}">
                <a16:creationId xmlns:a16="http://schemas.microsoft.com/office/drawing/2014/main" id="{788F3805-08DC-14FC-3A4D-2DC3A79446B8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6"/>
              </a:ext>
            </a:extLst>
          </a:blip>
          <a:stretch>
            <a:fillRect/>
          </a:stretch>
        </p:blipFill>
        <p:spPr>
          <a:xfrm>
            <a:off x="1774372" y="3521349"/>
            <a:ext cx="838200" cy="838200"/>
          </a:xfrm>
          <a:prstGeom prst="rect">
            <a:avLst/>
          </a:prstGeom>
        </p:spPr>
      </p:pic>
      <p:pic>
        <p:nvPicPr>
          <p:cNvPr id="46" name="Graphic 467">
            <a:extLst>
              <a:ext uri="{FF2B5EF4-FFF2-40B4-BE49-F238E27FC236}">
                <a16:creationId xmlns:a16="http://schemas.microsoft.com/office/drawing/2014/main" id="{91CEB7AB-70DA-A46C-5D43-66C74986CD37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8"/>
              </a:ext>
            </a:extLst>
          </a:blip>
          <a:stretch>
            <a:fillRect/>
          </a:stretch>
        </p:blipFill>
        <p:spPr>
          <a:xfrm>
            <a:off x="1697338" y="2543321"/>
            <a:ext cx="838200" cy="838200"/>
          </a:xfrm>
          <a:prstGeom prst="rect">
            <a:avLst/>
          </a:prstGeom>
        </p:spPr>
      </p:pic>
      <p:pic>
        <p:nvPicPr>
          <p:cNvPr id="47" name="Graphic 469">
            <a:extLst>
              <a:ext uri="{FF2B5EF4-FFF2-40B4-BE49-F238E27FC236}">
                <a16:creationId xmlns:a16="http://schemas.microsoft.com/office/drawing/2014/main" id="{D4512751-538E-AD88-0441-FB20A8C7D3B7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0"/>
              </a:ext>
            </a:extLst>
          </a:blip>
          <a:stretch>
            <a:fillRect/>
          </a:stretch>
        </p:blipFill>
        <p:spPr>
          <a:xfrm>
            <a:off x="2720068" y="2543321"/>
            <a:ext cx="838200" cy="838200"/>
          </a:xfrm>
          <a:prstGeom prst="rect">
            <a:avLst/>
          </a:prstGeom>
        </p:spPr>
      </p:pic>
      <p:pic>
        <p:nvPicPr>
          <p:cNvPr id="48" name="Graphic 471">
            <a:extLst>
              <a:ext uri="{FF2B5EF4-FFF2-40B4-BE49-F238E27FC236}">
                <a16:creationId xmlns:a16="http://schemas.microsoft.com/office/drawing/2014/main" id="{A06BD04B-42FD-7BAB-DB4F-56939E5F71C8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2"/>
              </a:ext>
            </a:extLst>
          </a:blip>
          <a:stretch>
            <a:fillRect/>
          </a:stretch>
        </p:blipFill>
        <p:spPr>
          <a:xfrm>
            <a:off x="8543483" y="4387554"/>
            <a:ext cx="838200" cy="838200"/>
          </a:xfrm>
          <a:prstGeom prst="rect">
            <a:avLst/>
          </a:prstGeom>
        </p:spPr>
      </p:pic>
      <p:pic>
        <p:nvPicPr>
          <p:cNvPr id="49" name="Graphic 475">
            <a:extLst>
              <a:ext uri="{FF2B5EF4-FFF2-40B4-BE49-F238E27FC236}">
                <a16:creationId xmlns:a16="http://schemas.microsoft.com/office/drawing/2014/main" id="{F72CB0C3-526B-D213-5ABB-82FC290801D5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4"/>
              </a:ext>
            </a:extLst>
          </a:blip>
          <a:stretch>
            <a:fillRect/>
          </a:stretch>
        </p:blipFill>
        <p:spPr>
          <a:xfrm>
            <a:off x="9594152" y="2448321"/>
            <a:ext cx="838200" cy="838200"/>
          </a:xfrm>
          <a:prstGeom prst="rect">
            <a:avLst/>
          </a:prstGeom>
        </p:spPr>
      </p:pic>
      <p:pic>
        <p:nvPicPr>
          <p:cNvPr id="50" name="Graphic 477">
            <a:extLst>
              <a:ext uri="{FF2B5EF4-FFF2-40B4-BE49-F238E27FC236}">
                <a16:creationId xmlns:a16="http://schemas.microsoft.com/office/drawing/2014/main" id="{AA6904D5-D891-150E-EEA4-9C63D289E410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6"/>
              </a:ext>
            </a:extLst>
          </a:blip>
          <a:stretch>
            <a:fillRect/>
          </a:stretch>
        </p:blipFill>
        <p:spPr>
          <a:xfrm>
            <a:off x="9394372" y="1632246"/>
            <a:ext cx="838200" cy="838200"/>
          </a:xfrm>
          <a:prstGeom prst="rect">
            <a:avLst/>
          </a:prstGeom>
        </p:spPr>
      </p:pic>
      <p:pic>
        <p:nvPicPr>
          <p:cNvPr id="51" name="Graphic 479">
            <a:extLst>
              <a:ext uri="{FF2B5EF4-FFF2-40B4-BE49-F238E27FC236}">
                <a16:creationId xmlns:a16="http://schemas.microsoft.com/office/drawing/2014/main" id="{63457756-43AB-EF25-4F56-9CA9D064F1E5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8"/>
              </a:ext>
            </a:extLst>
          </a:blip>
          <a:stretch>
            <a:fillRect/>
          </a:stretch>
        </p:blipFill>
        <p:spPr>
          <a:xfrm>
            <a:off x="8441872" y="1632246"/>
            <a:ext cx="838200" cy="838200"/>
          </a:xfrm>
          <a:prstGeom prst="rect">
            <a:avLst/>
          </a:prstGeom>
        </p:spPr>
      </p:pic>
      <p:pic>
        <p:nvPicPr>
          <p:cNvPr id="52" name="Graphic 481">
            <a:extLst>
              <a:ext uri="{FF2B5EF4-FFF2-40B4-BE49-F238E27FC236}">
                <a16:creationId xmlns:a16="http://schemas.microsoft.com/office/drawing/2014/main" id="{CC67B5A9-2152-564D-D1FB-1A7FC06F13FC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0"/>
              </a:ext>
            </a:extLst>
          </a:blip>
          <a:stretch>
            <a:fillRect/>
          </a:stretch>
        </p:blipFill>
        <p:spPr>
          <a:xfrm>
            <a:off x="7489372" y="1654628"/>
            <a:ext cx="838200" cy="838200"/>
          </a:xfrm>
          <a:prstGeom prst="rect">
            <a:avLst/>
          </a:prstGeom>
        </p:spPr>
      </p:pic>
      <p:pic>
        <p:nvPicPr>
          <p:cNvPr id="53" name="Graphic 483">
            <a:extLst>
              <a:ext uri="{FF2B5EF4-FFF2-40B4-BE49-F238E27FC236}">
                <a16:creationId xmlns:a16="http://schemas.microsoft.com/office/drawing/2014/main" id="{2BFDA3CE-D29B-2AB0-3761-EA2E25C81E13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2"/>
              </a:ext>
            </a:extLst>
          </a:blip>
          <a:stretch>
            <a:fillRect/>
          </a:stretch>
        </p:blipFill>
        <p:spPr>
          <a:xfrm>
            <a:off x="4365644" y="4441282"/>
            <a:ext cx="838200" cy="838200"/>
          </a:xfrm>
          <a:prstGeom prst="rect">
            <a:avLst/>
          </a:prstGeom>
        </p:spPr>
      </p:pic>
      <p:pic>
        <p:nvPicPr>
          <p:cNvPr id="54" name="Graphic 485">
            <a:extLst>
              <a:ext uri="{FF2B5EF4-FFF2-40B4-BE49-F238E27FC236}">
                <a16:creationId xmlns:a16="http://schemas.microsoft.com/office/drawing/2014/main" id="{A0FDE1A2-39DF-D53F-77FE-DA3452A4A97A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4"/>
              </a:ext>
            </a:extLst>
          </a:blip>
          <a:stretch>
            <a:fillRect/>
          </a:stretch>
        </p:blipFill>
        <p:spPr>
          <a:xfrm>
            <a:off x="3526972" y="4453946"/>
            <a:ext cx="838200" cy="838200"/>
          </a:xfrm>
          <a:prstGeom prst="rect">
            <a:avLst/>
          </a:prstGeom>
        </p:spPr>
      </p:pic>
      <p:pic>
        <p:nvPicPr>
          <p:cNvPr id="55" name="Graphic 487">
            <a:extLst>
              <a:ext uri="{FF2B5EF4-FFF2-40B4-BE49-F238E27FC236}">
                <a16:creationId xmlns:a16="http://schemas.microsoft.com/office/drawing/2014/main" id="{B5BC3D38-0BAE-82E0-2F08-9BE07FBAF614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6"/>
              </a:ext>
            </a:extLst>
          </a:blip>
          <a:stretch>
            <a:fillRect/>
          </a:stretch>
        </p:blipFill>
        <p:spPr>
          <a:xfrm>
            <a:off x="809138" y="5290098"/>
            <a:ext cx="838200" cy="838200"/>
          </a:xfrm>
          <a:prstGeom prst="rect">
            <a:avLst/>
          </a:prstGeom>
        </p:spPr>
      </p:pic>
      <p:pic>
        <p:nvPicPr>
          <p:cNvPr id="56" name="Graphic 488">
            <a:extLst>
              <a:ext uri="{FF2B5EF4-FFF2-40B4-BE49-F238E27FC236}">
                <a16:creationId xmlns:a16="http://schemas.microsoft.com/office/drawing/2014/main" id="{EA549D08-848F-EF1D-7CDC-DD74B5B0ADD4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8"/>
              </a:ext>
            </a:extLst>
          </a:blip>
          <a:stretch>
            <a:fillRect/>
          </a:stretch>
        </p:blipFill>
        <p:spPr>
          <a:xfrm>
            <a:off x="8124383" y="5235399"/>
            <a:ext cx="838200" cy="838200"/>
          </a:xfrm>
          <a:prstGeom prst="rect">
            <a:avLst/>
          </a:prstGeom>
        </p:spPr>
      </p:pic>
      <p:pic>
        <p:nvPicPr>
          <p:cNvPr id="57" name="Graphic 489">
            <a:extLst>
              <a:ext uri="{FF2B5EF4-FFF2-40B4-BE49-F238E27FC236}">
                <a16:creationId xmlns:a16="http://schemas.microsoft.com/office/drawing/2014/main" id="{349F9D2A-E4FB-5A9E-7ADC-8EBC0F1031C0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0"/>
              </a:ext>
            </a:extLst>
          </a:blip>
          <a:stretch>
            <a:fillRect/>
          </a:stretch>
        </p:blipFill>
        <p:spPr>
          <a:xfrm>
            <a:off x="7116281" y="5278171"/>
            <a:ext cx="838200" cy="838200"/>
          </a:xfrm>
          <a:prstGeom prst="rect">
            <a:avLst/>
          </a:prstGeom>
        </p:spPr>
      </p:pic>
      <p:pic>
        <p:nvPicPr>
          <p:cNvPr id="58" name="Graphic 490">
            <a:extLst>
              <a:ext uri="{FF2B5EF4-FFF2-40B4-BE49-F238E27FC236}">
                <a16:creationId xmlns:a16="http://schemas.microsoft.com/office/drawing/2014/main" id="{E400969D-65DD-CA39-14DD-9E9485CEC7CE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2"/>
              </a:ext>
            </a:extLst>
          </a:blip>
          <a:stretch>
            <a:fillRect/>
          </a:stretch>
        </p:blipFill>
        <p:spPr>
          <a:xfrm>
            <a:off x="4594012" y="2547984"/>
            <a:ext cx="838200" cy="838200"/>
          </a:xfrm>
          <a:prstGeom prst="rect">
            <a:avLst/>
          </a:prstGeom>
        </p:spPr>
      </p:pic>
      <p:pic>
        <p:nvPicPr>
          <p:cNvPr id="59" name="Graphic 491">
            <a:extLst>
              <a:ext uri="{FF2B5EF4-FFF2-40B4-BE49-F238E27FC236}">
                <a16:creationId xmlns:a16="http://schemas.microsoft.com/office/drawing/2014/main" id="{37E150D4-10AD-6C80-D16E-C7C1FD71045E}"/>
              </a:ext>
            </a:extLst>
          </p:cNvPr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4"/>
              </a:ext>
            </a:extLst>
          </a:blip>
          <a:stretch>
            <a:fillRect/>
          </a:stretch>
        </p:blipFill>
        <p:spPr>
          <a:xfrm>
            <a:off x="9818172" y="5240505"/>
            <a:ext cx="838200" cy="838200"/>
          </a:xfrm>
          <a:prstGeom prst="rect">
            <a:avLst/>
          </a:prstGeom>
        </p:spPr>
      </p:pic>
      <p:pic>
        <p:nvPicPr>
          <p:cNvPr id="60" name="Graphic 492">
            <a:extLst>
              <a:ext uri="{FF2B5EF4-FFF2-40B4-BE49-F238E27FC236}">
                <a16:creationId xmlns:a16="http://schemas.microsoft.com/office/drawing/2014/main" id="{201C1B36-85A4-BFFE-C51C-61FF3D27B04F}"/>
              </a:ext>
            </a:extLst>
          </p:cNvPr>
          <p:cNvPicPr>
            <a:picLocks noChangeAspect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6"/>
              </a:ext>
            </a:extLst>
          </a:blip>
          <a:stretch>
            <a:fillRect/>
          </a:stretch>
        </p:blipFill>
        <p:spPr>
          <a:xfrm>
            <a:off x="10679718" y="5274377"/>
            <a:ext cx="838200" cy="838200"/>
          </a:xfrm>
          <a:prstGeom prst="rect">
            <a:avLst/>
          </a:prstGeom>
        </p:spPr>
      </p:pic>
      <p:pic>
        <p:nvPicPr>
          <p:cNvPr id="61" name="Graphic 493">
            <a:extLst>
              <a:ext uri="{FF2B5EF4-FFF2-40B4-BE49-F238E27FC236}">
                <a16:creationId xmlns:a16="http://schemas.microsoft.com/office/drawing/2014/main" id="{158D5EC0-326E-2CAF-23D7-FA5A4DA3B337}"/>
              </a:ext>
            </a:extLst>
          </p:cNvPr>
          <p:cNvPicPr>
            <a:picLocks noChangeAspect="1"/>
          </p:cNvPicPr>
          <p:nvPr/>
        </p:nvPicPr>
        <p:blipFill>
          <a:blip r:embed="rId1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8"/>
              </a:ext>
            </a:extLst>
          </a:blip>
          <a:stretch>
            <a:fillRect/>
          </a:stretch>
        </p:blipFill>
        <p:spPr>
          <a:xfrm>
            <a:off x="5395108" y="3471434"/>
            <a:ext cx="838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10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433">
            <a:extLst>
              <a:ext uri="{FF2B5EF4-FFF2-40B4-BE49-F238E27FC236}">
                <a16:creationId xmlns:a16="http://schemas.microsoft.com/office/drawing/2014/main" id="{C200D895-1B04-F1C2-847F-B03F0FA6C82A}"/>
              </a:ext>
            </a:extLst>
          </p:cNvPr>
          <p:cNvSpPr/>
          <p:nvPr/>
        </p:nvSpPr>
        <p:spPr>
          <a:xfrm>
            <a:off x="511447" y="1458334"/>
            <a:ext cx="11219874" cy="4915249"/>
          </a:xfrm>
          <a:prstGeom prst="roundRect">
            <a:avLst>
              <a:gd name="adj" fmla="val 1459"/>
            </a:avLst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83000">
                <a:srgbClr val="EBF0F5"/>
              </a:gs>
            </a:gsLst>
            <a:lin ang="13200000" scaled="0"/>
            <a:tileRect/>
          </a:gradFill>
          <a:ln>
            <a:solidFill>
              <a:schemeClr val="bg1"/>
            </a:solidFill>
          </a:ln>
          <a:effectLst>
            <a:outerShdw blurRad="609600" dist="330200" dir="5460000" sx="88000" sy="88000" algn="ctr" rotWithShape="0">
              <a:schemeClr val="accent1">
                <a:lumMod val="75000"/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84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1E99515-1886-B487-0172-245264388CD0}"/>
              </a:ext>
            </a:extLst>
          </p:cNvPr>
          <p:cNvSpPr txBox="1">
            <a:spLocks/>
          </p:cNvSpPr>
          <p:nvPr/>
        </p:nvSpPr>
        <p:spPr>
          <a:xfrm>
            <a:off x="484907" y="437127"/>
            <a:ext cx="9545783" cy="7959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LV"/>
              <a:t>ICONS</a:t>
            </a:r>
            <a:br>
              <a:rPr lang="en-LV"/>
            </a:br>
            <a:endParaRPr lang="en-LV"/>
          </a:p>
        </p:txBody>
      </p:sp>
      <p:pic>
        <p:nvPicPr>
          <p:cNvPr id="4" name="Graphic 457">
            <a:extLst>
              <a:ext uri="{FF2B5EF4-FFF2-40B4-BE49-F238E27FC236}">
                <a16:creationId xmlns:a16="http://schemas.microsoft.com/office/drawing/2014/main" id="{4552CC1F-5D70-02DA-4528-294C53A5D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18365" y="2535262"/>
            <a:ext cx="838200" cy="838200"/>
          </a:xfrm>
          <a:prstGeom prst="rect">
            <a:avLst/>
          </a:prstGeom>
        </p:spPr>
      </p:pic>
      <p:pic>
        <p:nvPicPr>
          <p:cNvPr id="5" name="Graphic 3">
            <a:extLst>
              <a:ext uri="{FF2B5EF4-FFF2-40B4-BE49-F238E27FC236}">
                <a16:creationId xmlns:a16="http://schemas.microsoft.com/office/drawing/2014/main" id="{76D4372B-8C13-D314-6EA9-934A79583D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07301" y="2617798"/>
            <a:ext cx="838200" cy="838200"/>
          </a:xfrm>
          <a:prstGeom prst="rect">
            <a:avLst/>
          </a:prstGeom>
        </p:spPr>
      </p:pic>
      <p:pic>
        <p:nvPicPr>
          <p:cNvPr id="6" name="Graphic 4">
            <a:extLst>
              <a:ext uri="{FF2B5EF4-FFF2-40B4-BE49-F238E27FC236}">
                <a16:creationId xmlns:a16="http://schemas.microsoft.com/office/drawing/2014/main" id="{4D13BDEC-BAF4-DDF4-6D79-ECFE7DA52D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67160" y="2617798"/>
            <a:ext cx="838200" cy="838200"/>
          </a:xfrm>
          <a:prstGeom prst="rect">
            <a:avLst/>
          </a:prstGeom>
        </p:spPr>
      </p:pic>
      <p:pic>
        <p:nvPicPr>
          <p:cNvPr id="7" name="Graphic 7">
            <a:extLst>
              <a:ext uri="{FF2B5EF4-FFF2-40B4-BE49-F238E27FC236}">
                <a16:creationId xmlns:a16="http://schemas.microsoft.com/office/drawing/2014/main" id="{F48DD3C2-D14B-1861-1E3E-671C1BB0C7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30042" y="1564056"/>
            <a:ext cx="838200" cy="838200"/>
          </a:xfrm>
          <a:prstGeom prst="rect">
            <a:avLst/>
          </a:prstGeom>
        </p:spPr>
      </p:pic>
      <p:pic>
        <p:nvPicPr>
          <p:cNvPr id="8" name="Graphic 8">
            <a:extLst>
              <a:ext uri="{FF2B5EF4-FFF2-40B4-BE49-F238E27FC236}">
                <a16:creationId xmlns:a16="http://schemas.microsoft.com/office/drawing/2014/main" id="{FEBC4936-D19B-4465-2A9D-DA960F85DD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14640" y="1535560"/>
            <a:ext cx="838200" cy="838200"/>
          </a:xfrm>
          <a:prstGeom prst="rect">
            <a:avLst/>
          </a:prstGeom>
        </p:spPr>
      </p:pic>
      <p:pic>
        <p:nvPicPr>
          <p:cNvPr id="9" name="Graphic 10">
            <a:extLst>
              <a:ext uri="{FF2B5EF4-FFF2-40B4-BE49-F238E27FC236}">
                <a16:creationId xmlns:a16="http://schemas.microsoft.com/office/drawing/2014/main" id="{E30DC089-9F9A-12A6-00EF-C8D857B587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93595" y="1602156"/>
            <a:ext cx="838200" cy="838200"/>
          </a:xfrm>
          <a:prstGeom prst="rect">
            <a:avLst/>
          </a:prstGeom>
        </p:spPr>
      </p:pic>
      <p:pic>
        <p:nvPicPr>
          <p:cNvPr id="10" name="Graphic 12">
            <a:extLst>
              <a:ext uri="{FF2B5EF4-FFF2-40B4-BE49-F238E27FC236}">
                <a16:creationId xmlns:a16="http://schemas.microsoft.com/office/drawing/2014/main" id="{2BFB8BF8-AEDD-87D3-D3D5-B1508A325CF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90943" y="1602156"/>
            <a:ext cx="838200" cy="838200"/>
          </a:xfrm>
          <a:prstGeom prst="rect">
            <a:avLst/>
          </a:prstGeom>
        </p:spPr>
      </p:pic>
      <p:pic>
        <p:nvPicPr>
          <p:cNvPr id="11" name="Graphic 14">
            <a:extLst>
              <a:ext uri="{FF2B5EF4-FFF2-40B4-BE49-F238E27FC236}">
                <a16:creationId xmlns:a16="http://schemas.microsoft.com/office/drawing/2014/main" id="{2D4BC48E-026D-17CF-E6DD-78D050CB437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419422" y="1602156"/>
            <a:ext cx="838200" cy="838200"/>
          </a:xfrm>
          <a:prstGeom prst="rect">
            <a:avLst/>
          </a:prstGeom>
        </p:spPr>
      </p:pic>
      <p:pic>
        <p:nvPicPr>
          <p:cNvPr id="12" name="Graphic 16">
            <a:extLst>
              <a:ext uri="{FF2B5EF4-FFF2-40B4-BE49-F238E27FC236}">
                <a16:creationId xmlns:a16="http://schemas.microsoft.com/office/drawing/2014/main" id="{B57937E5-A6FC-3F18-A47C-FE1602F9BF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95540" y="2654075"/>
            <a:ext cx="838200" cy="838200"/>
          </a:xfrm>
          <a:prstGeom prst="rect">
            <a:avLst/>
          </a:prstGeom>
        </p:spPr>
      </p:pic>
      <p:pic>
        <p:nvPicPr>
          <p:cNvPr id="13" name="Graphic 18">
            <a:extLst>
              <a:ext uri="{FF2B5EF4-FFF2-40B4-BE49-F238E27FC236}">
                <a16:creationId xmlns:a16="http://schemas.microsoft.com/office/drawing/2014/main" id="{1E6F0FAE-C322-4FFB-11D8-EBF8B576425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528763" y="1571374"/>
            <a:ext cx="838200" cy="838200"/>
          </a:xfrm>
          <a:prstGeom prst="rect">
            <a:avLst/>
          </a:prstGeom>
        </p:spPr>
      </p:pic>
      <p:pic>
        <p:nvPicPr>
          <p:cNvPr id="14" name="Graphic 21">
            <a:extLst>
              <a:ext uri="{FF2B5EF4-FFF2-40B4-BE49-F238E27FC236}">
                <a16:creationId xmlns:a16="http://schemas.microsoft.com/office/drawing/2014/main" id="{48186C01-A094-B439-C2FF-EAF4B6DE41E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865488" y="3594153"/>
            <a:ext cx="838200" cy="838200"/>
          </a:xfrm>
          <a:prstGeom prst="rect">
            <a:avLst/>
          </a:prstGeom>
        </p:spPr>
      </p:pic>
      <p:pic>
        <p:nvPicPr>
          <p:cNvPr id="15" name="Graphic 22">
            <a:extLst>
              <a:ext uri="{FF2B5EF4-FFF2-40B4-BE49-F238E27FC236}">
                <a16:creationId xmlns:a16="http://schemas.microsoft.com/office/drawing/2014/main" id="{67C42E65-8EFE-1E48-2C83-1C079C6AFB3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31126" y="1676902"/>
            <a:ext cx="838200" cy="838200"/>
          </a:xfrm>
          <a:prstGeom prst="rect">
            <a:avLst/>
          </a:prstGeom>
        </p:spPr>
      </p:pic>
      <p:pic>
        <p:nvPicPr>
          <p:cNvPr id="16" name="Graphic 23">
            <a:extLst>
              <a:ext uri="{FF2B5EF4-FFF2-40B4-BE49-F238E27FC236}">
                <a16:creationId xmlns:a16="http://schemas.microsoft.com/office/drawing/2014/main" id="{1681328C-8527-E801-04E9-B8F57B6B5AD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19054" y="3618158"/>
            <a:ext cx="838200" cy="838200"/>
          </a:xfrm>
          <a:prstGeom prst="rect">
            <a:avLst/>
          </a:prstGeom>
        </p:spPr>
      </p:pic>
      <p:pic>
        <p:nvPicPr>
          <p:cNvPr id="17" name="Graphic 24">
            <a:extLst>
              <a:ext uri="{FF2B5EF4-FFF2-40B4-BE49-F238E27FC236}">
                <a16:creationId xmlns:a16="http://schemas.microsoft.com/office/drawing/2014/main" id="{DE98F293-A6B6-516A-6FD1-9FA3648B865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953529" y="2755953"/>
            <a:ext cx="838200" cy="838200"/>
          </a:xfrm>
          <a:prstGeom prst="rect">
            <a:avLst/>
          </a:prstGeom>
        </p:spPr>
      </p:pic>
      <p:pic>
        <p:nvPicPr>
          <p:cNvPr id="18" name="Graphic 25">
            <a:extLst>
              <a:ext uri="{FF2B5EF4-FFF2-40B4-BE49-F238E27FC236}">
                <a16:creationId xmlns:a16="http://schemas.microsoft.com/office/drawing/2014/main" id="{C8E7D6F8-4D74-D1E8-F4C4-3F924C27AED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71782" y="2740381"/>
            <a:ext cx="838200" cy="838200"/>
          </a:xfrm>
          <a:prstGeom prst="rect">
            <a:avLst/>
          </a:prstGeom>
        </p:spPr>
      </p:pic>
      <p:pic>
        <p:nvPicPr>
          <p:cNvPr id="19" name="Graphic 26">
            <a:extLst>
              <a:ext uri="{FF2B5EF4-FFF2-40B4-BE49-F238E27FC236}">
                <a16:creationId xmlns:a16="http://schemas.microsoft.com/office/drawing/2014/main" id="{59048EE7-A434-EA81-F23F-2E3F2FD216D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066920" y="2739781"/>
            <a:ext cx="838200" cy="838200"/>
          </a:xfrm>
          <a:prstGeom prst="rect">
            <a:avLst/>
          </a:prstGeom>
        </p:spPr>
      </p:pic>
      <p:pic>
        <p:nvPicPr>
          <p:cNvPr id="20" name="Graphic 27">
            <a:extLst>
              <a:ext uri="{FF2B5EF4-FFF2-40B4-BE49-F238E27FC236}">
                <a16:creationId xmlns:a16="http://schemas.microsoft.com/office/drawing/2014/main" id="{04E09463-5672-5576-64AB-E5561B6F751B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2607164" y="1651387"/>
            <a:ext cx="838200" cy="838200"/>
          </a:xfrm>
          <a:prstGeom prst="rect">
            <a:avLst/>
          </a:prstGeom>
        </p:spPr>
      </p:pic>
      <p:pic>
        <p:nvPicPr>
          <p:cNvPr id="21" name="Graphic 28">
            <a:extLst>
              <a:ext uri="{FF2B5EF4-FFF2-40B4-BE49-F238E27FC236}">
                <a16:creationId xmlns:a16="http://schemas.microsoft.com/office/drawing/2014/main" id="{578B134A-6CED-8A8B-8BE7-61E505DEB7F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8972219" y="2617798"/>
            <a:ext cx="838200" cy="838200"/>
          </a:xfrm>
          <a:prstGeom prst="rect">
            <a:avLst/>
          </a:prstGeom>
        </p:spPr>
      </p:pic>
      <p:pic>
        <p:nvPicPr>
          <p:cNvPr id="22" name="Graphic 29">
            <a:extLst>
              <a:ext uri="{FF2B5EF4-FFF2-40B4-BE49-F238E27FC236}">
                <a16:creationId xmlns:a16="http://schemas.microsoft.com/office/drawing/2014/main" id="{97636B6E-90F1-FCC2-BE55-7090D46C586F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1783911" y="3618158"/>
            <a:ext cx="838200" cy="838200"/>
          </a:xfrm>
          <a:prstGeom prst="rect">
            <a:avLst/>
          </a:prstGeom>
        </p:spPr>
      </p:pic>
      <p:pic>
        <p:nvPicPr>
          <p:cNvPr id="23" name="Graphic 30">
            <a:extLst>
              <a:ext uri="{FF2B5EF4-FFF2-40B4-BE49-F238E27FC236}">
                <a16:creationId xmlns:a16="http://schemas.microsoft.com/office/drawing/2014/main" id="{D4160266-58A0-F7A1-3ED9-891A22546D35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0652880" y="2590800"/>
            <a:ext cx="838200" cy="838200"/>
          </a:xfrm>
          <a:prstGeom prst="rect">
            <a:avLst/>
          </a:prstGeom>
        </p:spPr>
      </p:pic>
      <p:pic>
        <p:nvPicPr>
          <p:cNvPr id="24" name="Graphic 31">
            <a:extLst>
              <a:ext uri="{FF2B5EF4-FFF2-40B4-BE49-F238E27FC236}">
                <a16:creationId xmlns:a16="http://schemas.microsoft.com/office/drawing/2014/main" id="{F8118A40-125F-D8B6-FDE8-FC7CC0758273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1709982" y="1676902"/>
            <a:ext cx="838200" cy="838200"/>
          </a:xfrm>
          <a:prstGeom prst="rect">
            <a:avLst/>
          </a:prstGeom>
        </p:spPr>
      </p:pic>
      <p:pic>
        <p:nvPicPr>
          <p:cNvPr id="25" name="Graphic 32">
            <a:extLst>
              <a:ext uri="{FF2B5EF4-FFF2-40B4-BE49-F238E27FC236}">
                <a16:creationId xmlns:a16="http://schemas.microsoft.com/office/drawing/2014/main" id="{02116F94-4565-0C36-B3E8-F289BB7D8B49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4117774" y="2695348"/>
            <a:ext cx="838200" cy="838200"/>
          </a:xfrm>
          <a:prstGeom prst="rect">
            <a:avLst/>
          </a:prstGeom>
        </p:spPr>
      </p:pic>
      <p:pic>
        <p:nvPicPr>
          <p:cNvPr id="26" name="Graphic 33">
            <a:extLst>
              <a:ext uri="{FF2B5EF4-FFF2-40B4-BE49-F238E27FC236}">
                <a16:creationId xmlns:a16="http://schemas.microsoft.com/office/drawing/2014/main" id="{4B6A3B80-D2C1-C1A4-1D77-E64F1AEDF351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486020" y="1631869"/>
            <a:ext cx="838200" cy="838200"/>
          </a:xfrm>
          <a:prstGeom prst="rect">
            <a:avLst/>
          </a:prstGeom>
        </p:spPr>
      </p:pic>
      <p:pic>
        <p:nvPicPr>
          <p:cNvPr id="27" name="Graphic 34">
            <a:extLst>
              <a:ext uri="{FF2B5EF4-FFF2-40B4-BE49-F238E27FC236}">
                <a16:creationId xmlns:a16="http://schemas.microsoft.com/office/drawing/2014/main" id="{B8F2B3FF-5E58-2B8D-2D57-E8660F0D33BE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4419598" y="1636224"/>
            <a:ext cx="838200" cy="838200"/>
          </a:xfrm>
          <a:prstGeom prst="rect">
            <a:avLst/>
          </a:prstGeom>
        </p:spPr>
      </p:pic>
      <p:pic>
        <p:nvPicPr>
          <p:cNvPr id="28" name="Graphic 35">
            <a:extLst>
              <a:ext uri="{FF2B5EF4-FFF2-40B4-BE49-F238E27FC236}">
                <a16:creationId xmlns:a16="http://schemas.microsoft.com/office/drawing/2014/main" id="{07576F1B-417E-46DA-5563-E12FB9F8C94B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5065376" y="2637164"/>
            <a:ext cx="838200" cy="838200"/>
          </a:xfrm>
          <a:prstGeom prst="rect">
            <a:avLst/>
          </a:prstGeom>
        </p:spPr>
      </p:pic>
      <p:pic>
        <p:nvPicPr>
          <p:cNvPr id="29" name="Picture 36">
            <a:extLst>
              <a:ext uri="{FF2B5EF4-FFF2-40B4-BE49-F238E27FC236}">
                <a16:creationId xmlns:a16="http://schemas.microsoft.com/office/drawing/2014/main" id="{802FF64C-1C4A-2696-FA20-A063B1608706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4011295" y="3816380"/>
            <a:ext cx="441756" cy="441756"/>
          </a:xfrm>
          <a:prstGeom prst="rect">
            <a:avLst/>
          </a:prstGeom>
        </p:spPr>
      </p:pic>
      <p:pic>
        <p:nvPicPr>
          <p:cNvPr id="30" name="Picture 37">
            <a:extLst>
              <a:ext uri="{FF2B5EF4-FFF2-40B4-BE49-F238E27FC236}">
                <a16:creationId xmlns:a16="http://schemas.microsoft.com/office/drawing/2014/main" id="{5C744E17-ADEA-0B47-40EA-537D0BAD80F6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4677394" y="3816380"/>
            <a:ext cx="442865" cy="44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301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39963AB-369F-DCBB-C7EC-FA72CD6BD331}"/>
              </a:ext>
            </a:extLst>
          </p:cNvPr>
          <p:cNvSpPr txBox="1">
            <a:spLocks/>
          </p:cNvSpPr>
          <p:nvPr/>
        </p:nvSpPr>
        <p:spPr>
          <a:xfrm>
            <a:off x="484908" y="1735918"/>
            <a:ext cx="9250763" cy="4684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Demonstrar o processo de criação de um novo plugin de monitoramento usando Go para estender cada vez mais as possibilidades de monitoramento e atender demandas cada vez mais complexas.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083D3AD-9536-C358-2DD5-5AB7BB282BF0}"/>
              </a:ext>
            </a:extLst>
          </p:cNvPr>
          <p:cNvSpPr txBox="1">
            <a:spLocks/>
          </p:cNvSpPr>
          <p:nvPr/>
        </p:nvSpPr>
        <p:spPr>
          <a:xfrm>
            <a:off x="484909" y="293928"/>
            <a:ext cx="9339812" cy="79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pt-BR">
                <a:solidFill>
                  <a:schemeClr val="tx1"/>
                </a:solidFill>
              </a:rPr>
              <a:t>Objetivo</a:t>
            </a:r>
            <a:endParaRPr lang="en-LV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929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39963AB-369F-DCBB-C7EC-FA72CD6BD331}"/>
              </a:ext>
            </a:extLst>
          </p:cNvPr>
          <p:cNvSpPr txBox="1">
            <a:spLocks/>
          </p:cNvSpPr>
          <p:nvPr/>
        </p:nvSpPr>
        <p:spPr>
          <a:xfrm>
            <a:off x="484908" y="1735918"/>
            <a:ext cx="9250763" cy="4684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A motivação inicial foi resolver um problema conhecido relacionado ao monitoramento de logs.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083D3AD-9536-C358-2DD5-5AB7BB282BF0}"/>
              </a:ext>
            </a:extLst>
          </p:cNvPr>
          <p:cNvSpPr txBox="1">
            <a:spLocks/>
          </p:cNvSpPr>
          <p:nvPr/>
        </p:nvSpPr>
        <p:spPr>
          <a:xfrm>
            <a:off x="484909" y="293928"/>
            <a:ext cx="9339812" cy="79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pt-BR">
                <a:solidFill>
                  <a:schemeClr val="tx1"/>
                </a:solidFill>
              </a:rPr>
              <a:t>Motivação</a:t>
            </a:r>
            <a:endParaRPr lang="en-LV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174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39963AB-369F-DCBB-C7EC-FA72CD6BD331}"/>
              </a:ext>
            </a:extLst>
          </p:cNvPr>
          <p:cNvSpPr txBox="1">
            <a:spLocks/>
          </p:cNvSpPr>
          <p:nvPr/>
        </p:nvSpPr>
        <p:spPr>
          <a:xfrm>
            <a:off x="484908" y="1735918"/>
            <a:ext cx="9250763" cy="4403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Para contextualizar vou usar como exemplo duas chaves de itens: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083D3AD-9536-C358-2DD5-5AB7BB282BF0}"/>
              </a:ext>
            </a:extLst>
          </p:cNvPr>
          <p:cNvSpPr txBox="1">
            <a:spLocks/>
          </p:cNvSpPr>
          <p:nvPr/>
        </p:nvSpPr>
        <p:spPr>
          <a:xfrm>
            <a:off x="484909" y="293928"/>
            <a:ext cx="9339812" cy="79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pt-BR" dirty="0">
                <a:solidFill>
                  <a:schemeClr val="tx1"/>
                </a:solidFill>
              </a:rPr>
              <a:t>O problema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71C0E6-9D59-9912-7273-2570FF0EA6F6}"/>
              </a:ext>
            </a:extLst>
          </p:cNvPr>
          <p:cNvSpPr txBox="1"/>
          <p:nvPr/>
        </p:nvSpPr>
        <p:spPr>
          <a:xfrm>
            <a:off x="484907" y="2304288"/>
            <a:ext cx="9250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"/>
              </a:rPr>
              <a:t>log[file,</a:t>
            </a:r>
            <a:r>
              <a:rPr lang="pt-BR" sz="1400" dirty="0">
                <a:solidFill>
                  <a:srgbClr val="FF0000"/>
                </a:solidFill>
                <a:latin typeface=""/>
              </a:rPr>
              <a:t>&lt;</a:t>
            </a:r>
            <a:r>
              <a:rPr lang="pt-BR" sz="1400" dirty="0" err="1">
                <a:solidFill>
                  <a:srgbClr val="FF0000"/>
                </a:solidFill>
                <a:latin typeface=""/>
              </a:rPr>
              <a:t>regexp</a:t>
            </a:r>
            <a:r>
              <a:rPr lang="pt-BR" sz="1400" dirty="0">
                <a:solidFill>
                  <a:srgbClr val="FF0000"/>
                </a:solidFill>
                <a:latin typeface=""/>
              </a:rPr>
              <a:t>&gt;</a:t>
            </a:r>
            <a:r>
              <a:rPr lang="pt-BR" sz="1400" dirty="0">
                <a:latin typeface=""/>
              </a:rPr>
              <a:t>,&lt;</a:t>
            </a:r>
            <a:r>
              <a:rPr lang="pt-BR" sz="1400" dirty="0" err="1">
                <a:latin typeface=""/>
              </a:rPr>
              <a:t>encoding</a:t>
            </a:r>
            <a:r>
              <a:rPr lang="pt-BR" sz="1400" dirty="0">
                <a:latin typeface=""/>
              </a:rPr>
              <a:t>&gt;,&lt;</a:t>
            </a:r>
            <a:r>
              <a:rPr lang="pt-BR" sz="1400" dirty="0" err="1">
                <a:latin typeface=""/>
              </a:rPr>
              <a:t>maxlines</a:t>
            </a:r>
            <a:r>
              <a:rPr lang="pt-BR" sz="1400" dirty="0">
                <a:latin typeface=""/>
              </a:rPr>
              <a:t>&gt;,&lt;</a:t>
            </a:r>
            <a:r>
              <a:rPr lang="pt-BR" sz="1400" dirty="0" err="1">
                <a:latin typeface=""/>
              </a:rPr>
              <a:t>mode</a:t>
            </a:r>
            <a:r>
              <a:rPr lang="pt-BR" sz="1400" dirty="0">
                <a:latin typeface=""/>
              </a:rPr>
              <a:t>&gt;,&lt;output&gt;,&lt;</a:t>
            </a:r>
            <a:r>
              <a:rPr lang="pt-BR" sz="1400" dirty="0" err="1">
                <a:latin typeface=""/>
              </a:rPr>
              <a:t>maxdelay</a:t>
            </a:r>
            <a:r>
              <a:rPr lang="pt-BR" sz="1400" dirty="0">
                <a:latin typeface=""/>
              </a:rPr>
              <a:t>&gt;,&lt;</a:t>
            </a:r>
            <a:r>
              <a:rPr lang="pt-BR" sz="1400" dirty="0" err="1">
                <a:latin typeface=""/>
              </a:rPr>
              <a:t>options</a:t>
            </a:r>
            <a:r>
              <a:rPr lang="pt-BR" sz="1400" dirty="0">
                <a:latin typeface=""/>
              </a:rPr>
              <a:t>&gt;,&lt;</a:t>
            </a:r>
            <a:r>
              <a:rPr lang="pt-BR" sz="1400" dirty="0" err="1">
                <a:latin typeface=""/>
              </a:rPr>
              <a:t>persistent</a:t>
            </a:r>
            <a:r>
              <a:rPr lang="pt-BR" sz="1400" dirty="0">
                <a:latin typeface=""/>
              </a:rPr>
              <a:t> </a:t>
            </a:r>
            <a:r>
              <a:rPr lang="pt-BR" sz="1400" dirty="0" err="1">
                <a:latin typeface=""/>
              </a:rPr>
              <a:t>dir</a:t>
            </a:r>
            <a:r>
              <a:rPr lang="pt-BR" sz="1400" dirty="0">
                <a:latin typeface=""/>
              </a:rPr>
              <a:t>&gt;]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66BEF3-DE6D-1F7A-CA98-5310A8A86166}"/>
              </a:ext>
            </a:extLst>
          </p:cNvPr>
          <p:cNvSpPr txBox="1"/>
          <p:nvPr/>
        </p:nvSpPr>
        <p:spPr>
          <a:xfrm>
            <a:off x="484907" y="2668445"/>
            <a:ext cx="9250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>
                <a:latin typeface=""/>
              </a:rPr>
              <a:t>logrt</a:t>
            </a:r>
            <a:r>
              <a:rPr lang="pt-BR" sz="1400" dirty="0">
                <a:latin typeface=""/>
              </a:rPr>
              <a:t>[</a:t>
            </a:r>
            <a:r>
              <a:rPr lang="pt-BR" sz="1400" b="1" dirty="0">
                <a:solidFill>
                  <a:srgbClr val="FF0000"/>
                </a:solidFill>
                <a:latin typeface=""/>
              </a:rPr>
              <a:t>file </a:t>
            </a:r>
            <a:r>
              <a:rPr lang="pt-BR" sz="1400" b="1" dirty="0" err="1">
                <a:solidFill>
                  <a:srgbClr val="FF0000"/>
                </a:solidFill>
                <a:latin typeface=""/>
              </a:rPr>
              <a:t>regexp</a:t>
            </a:r>
            <a:r>
              <a:rPr lang="pt-BR" sz="1400" dirty="0">
                <a:latin typeface=""/>
              </a:rPr>
              <a:t>,</a:t>
            </a:r>
            <a:r>
              <a:rPr lang="pt-BR" sz="1400" dirty="0">
                <a:solidFill>
                  <a:srgbClr val="FF0000"/>
                </a:solidFill>
                <a:latin typeface=""/>
              </a:rPr>
              <a:t>&lt;</a:t>
            </a:r>
            <a:r>
              <a:rPr lang="pt-BR" sz="1400" dirty="0" err="1">
                <a:solidFill>
                  <a:srgbClr val="FF0000"/>
                </a:solidFill>
                <a:latin typeface=""/>
              </a:rPr>
              <a:t>regexp</a:t>
            </a:r>
            <a:r>
              <a:rPr lang="pt-BR" sz="1400" dirty="0">
                <a:solidFill>
                  <a:srgbClr val="FF0000"/>
                </a:solidFill>
                <a:latin typeface=""/>
              </a:rPr>
              <a:t>&gt;</a:t>
            </a:r>
            <a:r>
              <a:rPr lang="pt-BR" sz="1400" dirty="0">
                <a:latin typeface=""/>
              </a:rPr>
              <a:t>,&lt;</a:t>
            </a:r>
            <a:r>
              <a:rPr lang="pt-BR" sz="1400" dirty="0" err="1">
                <a:latin typeface=""/>
              </a:rPr>
              <a:t>encoding</a:t>
            </a:r>
            <a:r>
              <a:rPr lang="pt-BR" sz="1400" dirty="0">
                <a:latin typeface=""/>
              </a:rPr>
              <a:t>&gt;,&lt;</a:t>
            </a:r>
            <a:r>
              <a:rPr lang="pt-BR" sz="1400" dirty="0" err="1">
                <a:latin typeface=""/>
              </a:rPr>
              <a:t>maxlines</a:t>
            </a:r>
            <a:r>
              <a:rPr lang="pt-BR" sz="1400" dirty="0">
                <a:latin typeface=""/>
              </a:rPr>
              <a:t>&gt;,&lt;</a:t>
            </a:r>
            <a:r>
              <a:rPr lang="pt-BR" sz="1400" dirty="0" err="1">
                <a:latin typeface=""/>
              </a:rPr>
              <a:t>mode</a:t>
            </a:r>
            <a:r>
              <a:rPr lang="pt-BR" sz="1400" dirty="0">
                <a:latin typeface=""/>
              </a:rPr>
              <a:t>&gt;,&lt;output&gt;,&lt;</a:t>
            </a:r>
            <a:r>
              <a:rPr lang="pt-BR" sz="1400" dirty="0" err="1">
                <a:latin typeface=""/>
              </a:rPr>
              <a:t>maxdelay</a:t>
            </a:r>
            <a:r>
              <a:rPr lang="pt-BR" sz="1400" dirty="0">
                <a:latin typeface=""/>
              </a:rPr>
              <a:t>&gt;,&lt;</a:t>
            </a:r>
            <a:r>
              <a:rPr lang="pt-BR" sz="1400" dirty="0" err="1">
                <a:latin typeface=""/>
              </a:rPr>
              <a:t>options</a:t>
            </a:r>
            <a:r>
              <a:rPr lang="pt-BR" sz="1400" dirty="0">
                <a:latin typeface=""/>
              </a:rPr>
              <a:t>&gt;,&lt;</a:t>
            </a:r>
            <a:r>
              <a:rPr lang="pt-BR" sz="1400" dirty="0" err="1">
                <a:latin typeface=""/>
              </a:rPr>
              <a:t>persistent</a:t>
            </a:r>
            <a:r>
              <a:rPr lang="pt-BR" sz="1400" dirty="0">
                <a:latin typeface=""/>
              </a:rPr>
              <a:t> </a:t>
            </a:r>
            <a:r>
              <a:rPr lang="pt-BR" sz="1400" dirty="0" err="1">
                <a:latin typeface=""/>
              </a:rPr>
              <a:t>dir</a:t>
            </a:r>
            <a:r>
              <a:rPr lang="pt-BR" sz="1400" dirty="0">
                <a:latin typeface=""/>
              </a:rPr>
              <a:t>&gt;]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9641B1-49F8-4FD5-60F5-44D0C801F28E}"/>
              </a:ext>
            </a:extLst>
          </p:cNvPr>
          <p:cNvSpPr txBox="1"/>
          <p:nvPr/>
        </p:nvSpPr>
        <p:spPr>
          <a:xfrm>
            <a:off x="484907" y="6324542"/>
            <a:ext cx="8595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Referência: </a:t>
            </a:r>
            <a:r>
              <a:rPr lang="pt-BR" sz="1400" dirty="0">
                <a:hlinkClick r:id="rId4"/>
              </a:rPr>
              <a:t>https://www.zabbix.com/documentation/current/en/manual/config/items/itemtypes/zabbix_agent#log</a:t>
            </a:r>
            <a:endParaRPr lang="pt-BR" sz="1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2C6B9F4-895B-6A30-B5D5-425FC8AA5FE0}"/>
              </a:ext>
            </a:extLst>
          </p:cNvPr>
          <p:cNvSpPr txBox="1">
            <a:spLocks/>
          </p:cNvSpPr>
          <p:nvPr/>
        </p:nvSpPr>
        <p:spPr>
          <a:xfrm>
            <a:off x="484907" y="3208822"/>
            <a:ext cx="9250763" cy="951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“file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regexp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absolute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path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file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file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name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described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a regular expression. Note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only</a:t>
            </a:r>
            <a:r>
              <a:rPr lang="pt-BR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pt-BR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file </a:t>
            </a:r>
            <a:r>
              <a:rPr lang="pt-BR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</a:t>
            </a:r>
            <a:r>
              <a:rPr lang="pt-BR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pt-BR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regular expression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272276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39963AB-369F-DCBB-C7EC-FA72CD6BD331}"/>
              </a:ext>
            </a:extLst>
          </p:cNvPr>
          <p:cNvSpPr txBox="1">
            <a:spLocks/>
          </p:cNvSpPr>
          <p:nvPr/>
        </p:nvSpPr>
        <p:spPr>
          <a:xfrm>
            <a:off x="484908" y="1735918"/>
            <a:ext cx="9250763" cy="4684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4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E se temos logs em vários caminhos em um servidor? Como resolver este problema?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Listar todos os caminhos possíveis e criar os itens de forma fixa;</a:t>
            </a:r>
            <a:endParaRPr lang="pt-BR" dirty="0">
              <a:solidFill>
                <a:prstClr val="black"/>
              </a:solidFill>
              <a:latin typeface="Calibri" panose="020F050202020403020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Usar </a:t>
            </a:r>
            <a:r>
              <a:rPr kumimoji="0" lang="pt-BR" b="0" i="0" u="none" strike="noStrike" kern="1200" cap="none" spc="0" normalizeH="0" baseline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UserParameter</a:t>
            </a:r>
            <a:r>
              <a:rPr kumimoji="0" lang="pt-B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para receber uma expressão regular:</a:t>
            </a:r>
          </a:p>
          <a:p>
            <a:pPr marL="742950" lvl="1" indent="-285750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0" lang="pt-BR" b="0" i="0" u="none" strike="noStrike" kern="1200" cap="none" spc="0" normalizeH="0" baseline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Shellscript</a:t>
            </a:r>
            <a:r>
              <a:rPr kumimoji="0" lang="pt-B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- Somente Linux;</a:t>
            </a:r>
          </a:p>
          <a:p>
            <a:pPr marL="742950" lvl="1" indent="-285750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0" lang="pt-BR" b="0" i="0" u="none" strike="noStrike" kern="1200" cap="none" spc="0" normalizeH="0" baseline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Powershell</a:t>
            </a:r>
            <a:r>
              <a:rPr kumimoji="0" lang="pt-B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- Somente Windows;</a:t>
            </a:r>
          </a:p>
          <a:p>
            <a:pPr marL="742950" lvl="1" indent="-285750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0" lang="pt-B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Python – Não é nativo.</a:t>
            </a:r>
            <a:endParaRPr lang="pt-BR" sz="2400" dirty="0">
              <a:solidFill>
                <a:prstClr val="black"/>
              </a:solidFill>
              <a:latin typeface="Calibri" panose="020F050202020403020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0" lang="pt-B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Plugin do </a:t>
            </a:r>
            <a:r>
              <a:rPr kumimoji="0" lang="pt-BR" b="0" i="0" u="none" strike="noStrike" kern="1200" cap="none" spc="0" normalizeH="0" baseline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Zabbix</a:t>
            </a:r>
            <a:r>
              <a:rPr kumimoji="0" lang="pt-B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Agent</a:t>
            </a:r>
            <a:r>
              <a:rPr kumimoji="0" lang="pt-BR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2</a:t>
            </a:r>
            <a:endParaRPr kumimoji="0" lang="pt-BR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083D3AD-9536-C358-2DD5-5AB7BB282BF0}"/>
              </a:ext>
            </a:extLst>
          </p:cNvPr>
          <p:cNvSpPr txBox="1">
            <a:spLocks/>
          </p:cNvSpPr>
          <p:nvPr/>
        </p:nvSpPr>
        <p:spPr>
          <a:xfrm>
            <a:off x="484909" y="293928"/>
            <a:ext cx="9339812" cy="79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</a:rPr>
              <a:t>O problema</a:t>
            </a:r>
            <a:endParaRPr kumimoji="0" lang="en-LV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27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39963AB-369F-DCBB-C7EC-FA72CD6BD331}"/>
              </a:ext>
            </a:extLst>
          </p:cNvPr>
          <p:cNvSpPr txBox="1">
            <a:spLocks/>
          </p:cNvSpPr>
          <p:nvPr/>
        </p:nvSpPr>
        <p:spPr>
          <a:xfrm>
            <a:off x="484908" y="1735918"/>
            <a:ext cx="9250763" cy="4684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Conhecimento em Go;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prstClr val="black"/>
                </a:solidFill>
                <a:latin typeface="Calibri" panose="020F0502020204030204"/>
              </a:rPr>
              <a:t>Entender o funcionamento do SDK da </a:t>
            </a:r>
            <a:r>
              <a:rPr lang="pt-BR" dirty="0" err="1">
                <a:solidFill>
                  <a:prstClr val="black"/>
                </a:solidFill>
                <a:latin typeface="Calibri" panose="020F0502020204030204"/>
              </a:rPr>
              <a:t>Zabbix</a:t>
            </a:r>
            <a:r>
              <a:rPr lang="pt-BR" dirty="0">
                <a:solidFill>
                  <a:prstClr val="black"/>
                </a:solidFill>
                <a:latin typeface="Calibri" panose="020F0502020204030204"/>
              </a:rPr>
              <a:t>;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prstClr val="black"/>
                </a:solidFill>
                <a:latin typeface="Calibri" panose="020F0502020204030204"/>
              </a:rPr>
              <a:t>Desenvolver o Código;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prstClr val="black"/>
                </a:solidFill>
                <a:latin typeface="Calibri" panose="020F0502020204030204"/>
              </a:rPr>
              <a:t>Associar seu plugin ao </a:t>
            </a:r>
            <a:r>
              <a:rPr lang="pt-BR" dirty="0" err="1">
                <a:solidFill>
                  <a:prstClr val="black"/>
                </a:solidFill>
                <a:latin typeface="Calibri" panose="020F0502020204030204"/>
              </a:rPr>
              <a:t>Zabbix</a:t>
            </a:r>
            <a:r>
              <a:rPr lang="pt-BR" dirty="0">
                <a:solidFill>
                  <a:prstClr val="black"/>
                </a:solidFill>
                <a:latin typeface="Calibri" panose="020F0502020204030204"/>
              </a:rPr>
              <a:t> Agent 2 rodando nos servidores;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083D3AD-9536-C358-2DD5-5AB7BB282BF0}"/>
              </a:ext>
            </a:extLst>
          </p:cNvPr>
          <p:cNvSpPr txBox="1">
            <a:spLocks/>
          </p:cNvSpPr>
          <p:nvPr/>
        </p:nvSpPr>
        <p:spPr>
          <a:xfrm>
            <a:off x="484909" y="293928"/>
            <a:ext cx="9339812" cy="79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</a:rPr>
              <a:t>Como desenvolver um plugin?</a:t>
            </a:r>
            <a:endParaRPr kumimoji="0" lang="en-LV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24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9809D74701D26499F4F123283E0A732" ma:contentTypeVersion="19" ma:contentTypeDescription="Crie um novo documento." ma:contentTypeScope="" ma:versionID="26522ac88cbffb6c9a15e6b4884ed376">
  <xsd:schema xmlns:xsd="http://www.w3.org/2001/XMLSchema" xmlns:xs="http://www.w3.org/2001/XMLSchema" xmlns:p="http://schemas.microsoft.com/office/2006/metadata/properties" xmlns:ns2="3aaed102-a49e-4c71-abdb-8d1f55bfacbe" xmlns:ns3="37970faf-ee9b-4014-86df-845d27bdfb06" targetNamespace="http://schemas.microsoft.com/office/2006/metadata/properties" ma:root="true" ma:fieldsID="bfe159bb53fded56819d5d266fe14c43" ns2:_="" ns3:_="">
    <xsd:import namespace="3aaed102-a49e-4c71-abdb-8d1f55bfacbe"/>
    <xsd:import namespace="37970faf-ee9b-4014-86df-845d27bdfb0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aed102-a49e-4c71-abdb-8d1f55bfacb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Marcações de imagem" ma:readOnly="false" ma:fieldId="{5cf76f15-5ced-4ddc-b409-7134ff3c332f}" ma:taxonomyMulti="true" ma:sspId="215981f8-b7db-4748-9fdd-296df2ef426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970faf-ee9b-4014-86df-845d27bdfb06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551776b2-b9c1-422a-bf1c-3fb14dee3d7b}" ma:internalName="TaxCatchAll" ma:showField="CatchAllData" ma:web="37970faf-ee9b-4014-86df-845d27bdfb0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aaed102-a49e-4c71-abdb-8d1f55bfacbe">
      <Terms xmlns="http://schemas.microsoft.com/office/infopath/2007/PartnerControls"/>
    </lcf76f155ced4ddcb4097134ff3c332f>
    <TaxCatchAll xmlns="37970faf-ee9b-4014-86df-845d27bdfb06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A70CB09-D81F-41FF-91F4-2A7CB1D844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aaed102-a49e-4c71-abdb-8d1f55bfacbe"/>
    <ds:schemaRef ds:uri="37970faf-ee9b-4014-86df-845d27bdfb0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C47F2BD-4160-4FD3-9D09-4159490C77A1}">
  <ds:schemaRefs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37970faf-ee9b-4014-86df-845d27bdfb06"/>
    <ds:schemaRef ds:uri="http://purl.org/dc/terms/"/>
    <ds:schemaRef ds:uri="http://www.w3.org/XML/1998/namespace"/>
    <ds:schemaRef ds:uri="3aaed102-a49e-4c71-abdb-8d1f55bfacbe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B642CF1-5E3C-47F2-9D66-7F096C53142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501</TotalTime>
  <Words>1213</Words>
  <Application>Microsoft Macintosh PowerPoint</Application>
  <PresentationFormat>Widescreen</PresentationFormat>
  <Paragraphs>147</Paragraphs>
  <Slides>42</Slides>
  <Notes>6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Aptos</vt:lpstr>
      <vt:lpstr>Arial</vt:lpstr>
      <vt:lpstr>Calibri</vt:lpstr>
      <vt:lpstr>Calibri Light</vt:lpstr>
      <vt:lpstr>Open Sans</vt:lpstr>
      <vt:lpstr>Open Sans Light</vt:lpstr>
      <vt:lpstr>Wingdings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Mauricio Gafforelli</dc:creator>
  <cp:lastModifiedBy>Robert da Silva</cp:lastModifiedBy>
  <cp:revision>7</cp:revision>
  <dcterms:created xsi:type="dcterms:W3CDTF">2023-10-09T12:31:01Z</dcterms:created>
  <dcterms:modified xsi:type="dcterms:W3CDTF">2024-06-05T23:42:07Z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0x01010059809D74701D26499F4F123283E0A732</vt:lpwstr>
  </property>
</Properties>
</file>